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6202025" cy="25203150"/>
  <p:notesSz cx="6759575" cy="98679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7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9">
          <p15:clr>
            <a:srgbClr val="A4A3A4"/>
          </p15:clr>
        </p15:guide>
        <p15:guide id="2" pos="51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E4"/>
    <a:srgbClr val="FF66CC"/>
    <a:srgbClr val="FFFFFF"/>
    <a:srgbClr val="339966"/>
    <a:srgbClr val="FFFFCC"/>
    <a:srgbClr val="FFFF99"/>
    <a:srgbClr val="FAF8E2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54" autoAdjust="0"/>
    <p:restoredTop sz="99828" autoAdjust="0"/>
  </p:normalViewPr>
  <p:slideViewPr>
    <p:cSldViewPr>
      <p:cViewPr>
        <p:scale>
          <a:sx n="70" d="100"/>
          <a:sy n="70" d="100"/>
        </p:scale>
        <p:origin x="686" y="-7344"/>
      </p:cViewPr>
      <p:guideLst>
        <p:guide orient="horz" pos="7939"/>
        <p:guide pos="51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zh-CN" alt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289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289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375775"/>
            <a:ext cx="29289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fld id="{1FA4587A-9695-4EC8-9C33-C5C8230972A3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237035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14438" y="7829550"/>
            <a:ext cx="13773150" cy="54022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30463" y="14281150"/>
            <a:ext cx="11341100" cy="6442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C28B6-1298-4490-9B49-747583A0664C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444453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836C0D-723E-4EB6-B574-E5A5EF3B9F27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26954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544300" y="2239963"/>
            <a:ext cx="3443288" cy="2016283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14438" y="2239963"/>
            <a:ext cx="10177462" cy="201628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EB5A5-CF7E-4797-8B9C-C5B058D52D3A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78111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DF42E9-99F7-4F11-8E0C-8DCDF03E5A6D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5342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79525" y="16195675"/>
            <a:ext cx="13771563" cy="5005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79525" y="10682288"/>
            <a:ext cx="13771563" cy="55133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FBE319-27AB-4BD2-9A5E-CE069B448936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39361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14438" y="7278688"/>
            <a:ext cx="6810375" cy="15124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177213" y="7278688"/>
            <a:ext cx="6810375" cy="15124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416CA-1F9C-4698-8D2C-250C25E768E7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7447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9625" y="1009650"/>
            <a:ext cx="14582775" cy="42005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09625" y="5641975"/>
            <a:ext cx="7159625" cy="23510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09625" y="7993063"/>
            <a:ext cx="7159625" cy="14520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8231188" y="5641975"/>
            <a:ext cx="7161212" cy="23510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8231188" y="7993063"/>
            <a:ext cx="7161212" cy="14520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7660B-4579-4EDB-A83C-BF9D956E492D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79717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805DE-D491-4267-B3C8-6B1DD605F32C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06874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4FD42-AE3D-4478-BE45-E3CE8F073E58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71824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9625" y="1003300"/>
            <a:ext cx="5330825" cy="4270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4125" y="1003300"/>
            <a:ext cx="9058275" cy="21510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09625" y="5273675"/>
            <a:ext cx="5330825" cy="1724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7352D9-E370-4C4F-B9E6-31ADDE4114B1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55262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75000" y="17641888"/>
            <a:ext cx="9721850" cy="2082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175000" y="2252663"/>
            <a:ext cx="9721850" cy="15120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75000" y="19724688"/>
            <a:ext cx="9721850" cy="2957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CFF7F-077A-4786-B575-F6AD2A7F840E}" type="slidenum">
              <a:rPr lang="zh-CN" altLang="en-GB"/>
              <a:pPr/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25237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4438" y="2239963"/>
            <a:ext cx="13773150" cy="420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2354" tIns="111176" rIns="222354" bIns="1111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4438" y="7278688"/>
            <a:ext cx="13773150" cy="151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2354" tIns="111176" rIns="222354" bIns="1111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text styles</a:t>
            </a:r>
          </a:p>
          <a:p>
            <a:pPr lvl="1"/>
            <a:r>
              <a:rPr lang="en-GB" altLang="zh-CN" smtClean="0"/>
              <a:t>Second level</a:t>
            </a:r>
          </a:p>
          <a:p>
            <a:pPr lvl="2"/>
            <a:r>
              <a:rPr lang="en-GB" altLang="zh-CN" smtClean="0"/>
              <a:t>Third level</a:t>
            </a:r>
          </a:p>
          <a:p>
            <a:pPr lvl="3"/>
            <a:r>
              <a:rPr lang="en-GB" altLang="zh-CN" smtClean="0"/>
              <a:t>Fourth level</a:t>
            </a:r>
          </a:p>
          <a:p>
            <a:pPr lvl="4"/>
            <a:r>
              <a:rPr lang="en-GB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4438" y="22963188"/>
            <a:ext cx="3376612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2354" tIns="111176" rIns="222354" bIns="111176" numCol="1" anchor="t" anchorCtr="0" compatLnSpc="1">
            <a:prstTxWarp prst="textNoShape">
              <a:avLst/>
            </a:prstTxWarp>
          </a:bodyPr>
          <a:lstStyle>
            <a:lvl1pPr>
              <a:defRPr sz="3400"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5613" y="22963188"/>
            <a:ext cx="51308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2354" tIns="111176" rIns="222354" bIns="111176" numCol="1" anchor="t" anchorCtr="0" compatLnSpc="1">
            <a:prstTxWarp prst="textNoShape">
              <a:avLst/>
            </a:prstTxWarp>
          </a:bodyPr>
          <a:lstStyle>
            <a:lvl1pPr algn="ctr">
              <a:defRPr sz="3400"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10975" y="22963188"/>
            <a:ext cx="337661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2354" tIns="111176" rIns="222354" bIns="111176" numCol="1" anchor="t" anchorCtr="0" compatLnSpc="1">
            <a:prstTxWarp prst="textNoShape">
              <a:avLst/>
            </a:prstTxWarp>
          </a:bodyPr>
          <a:lstStyle>
            <a:lvl1pPr algn="r">
              <a:defRPr sz="3400">
                <a:ea typeface="宋体" panose="02010600030101010101" pitchFamily="2" charset="-122"/>
              </a:defRPr>
            </a:lvl1pPr>
          </a:lstStyle>
          <a:p>
            <a:fld id="{EE68B4DB-B84E-4203-BF9F-39FAD2387354}" type="slidenum">
              <a:rPr lang="zh-CN" altLang="en-GB"/>
              <a:pPr/>
              <a:t>‹#›</a:t>
            </a:fld>
            <a:endParaRPr lang="en-GB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Times New Roman" pitchFamily="18" charset="0"/>
        </a:defRPr>
      </a:lvl2pPr>
      <a:lvl3pPr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Times New Roman" pitchFamily="18" charset="0"/>
        </a:defRPr>
      </a:lvl3pPr>
      <a:lvl4pPr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Times New Roman" pitchFamily="18" charset="0"/>
        </a:defRPr>
      </a:lvl4pPr>
      <a:lvl5pPr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Times New Roman" pitchFamily="18" charset="0"/>
        </a:defRPr>
      </a:lvl5pPr>
      <a:lvl6pPr marL="457200"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Times New Roman" pitchFamily="18" charset="0"/>
        </a:defRPr>
      </a:lvl6pPr>
      <a:lvl7pPr marL="914400"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Times New Roman" pitchFamily="18" charset="0"/>
        </a:defRPr>
      </a:lvl7pPr>
      <a:lvl8pPr marL="1371600"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Times New Roman" pitchFamily="18" charset="0"/>
        </a:defRPr>
      </a:lvl8pPr>
      <a:lvl9pPr marL="1828800" algn="ctr" defTabSz="2224088" rtl="0" eaLnBrk="0" fontAlgn="base" hangingPunct="0">
        <a:spcBef>
          <a:spcPct val="0"/>
        </a:spcBef>
        <a:spcAft>
          <a:spcPct val="0"/>
        </a:spcAft>
        <a:defRPr sz="10700">
          <a:solidFill>
            <a:schemeClr val="tx2"/>
          </a:solidFill>
          <a:latin typeface="Times New Roman" pitchFamily="18" charset="0"/>
        </a:defRPr>
      </a:lvl9pPr>
    </p:titleStyle>
    <p:bodyStyle>
      <a:lvl1pPr marL="835025" indent="-835025" algn="l" defTabSz="2224088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1pPr>
      <a:lvl2pPr marL="1806575" indent="-695325" algn="l" defTabSz="2224088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</a:defRPr>
      </a:lvl2pPr>
      <a:lvl3pPr marL="2779713" indent="-555625" algn="l" defTabSz="2224088" rtl="0" eaLnBrk="0" fontAlgn="base" hangingPunct="0">
        <a:spcBef>
          <a:spcPct val="20000"/>
        </a:spcBef>
        <a:spcAft>
          <a:spcPct val="0"/>
        </a:spcAft>
        <a:buChar char="•"/>
        <a:defRPr sz="5900">
          <a:solidFill>
            <a:schemeClr val="tx1"/>
          </a:solidFill>
          <a:latin typeface="+mn-lt"/>
        </a:defRPr>
      </a:lvl3pPr>
      <a:lvl4pPr marL="3892550" indent="-557213" algn="l" defTabSz="2224088" rtl="0" eaLnBrk="0" fontAlgn="base" hangingPunct="0">
        <a:spcBef>
          <a:spcPct val="20000"/>
        </a:spcBef>
        <a:spcAft>
          <a:spcPct val="0"/>
        </a:spcAft>
        <a:buChar char="–"/>
        <a:defRPr sz="4900">
          <a:solidFill>
            <a:schemeClr val="tx1"/>
          </a:solidFill>
          <a:latin typeface="+mn-lt"/>
        </a:defRPr>
      </a:lvl4pPr>
      <a:lvl5pPr marL="5003800" indent="-557213" algn="l" defTabSz="2224088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5pPr>
      <a:lvl6pPr marL="5461000" indent="-557213" algn="l" defTabSz="2224088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6pPr>
      <a:lvl7pPr marL="5918200" indent="-557213" algn="l" defTabSz="2224088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7pPr>
      <a:lvl8pPr marL="6375400" indent="-557213" algn="l" defTabSz="2224088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8pPr>
      <a:lvl9pPr marL="6832600" indent="-557213" algn="l" defTabSz="2224088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8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25" y="25400"/>
            <a:ext cx="12739688" cy="1289050"/>
          </a:xfrm>
        </p:spPr>
        <p:txBody>
          <a:bodyPr/>
          <a:lstStyle/>
          <a:p>
            <a:r>
              <a:rPr lang="en-US" altLang="zh-CN" sz="3000" b="1" dirty="0" smtClean="0">
                <a:solidFill>
                  <a:schemeClr val="tx1"/>
                </a:solidFill>
                <a:ea typeface="宋体" panose="02010600030101010101" pitchFamily="2" charset="-122"/>
              </a:rPr>
              <a:t>The Title of the Paper </a:t>
            </a:r>
            <a:r>
              <a:rPr lang="en-US" altLang="zh-CN" sz="3000" b="1" dirty="0" smtClean="0">
                <a:solidFill>
                  <a:schemeClr val="tx1"/>
                </a:solidFill>
                <a:ea typeface="宋体" panose="02010600030101010101" pitchFamily="2" charset="-122"/>
              </a:rPr>
              <a:t/>
            </a:r>
            <a:br>
              <a:rPr lang="en-US" altLang="zh-CN" sz="3000" b="1" dirty="0" smtClean="0">
                <a:solidFill>
                  <a:schemeClr val="tx1"/>
                </a:solidFill>
                <a:ea typeface="宋体" panose="02010600030101010101" pitchFamily="2" charset="-122"/>
              </a:rPr>
            </a:br>
            <a:r>
              <a:rPr lang="en-US" altLang="zh-CN" sz="3000" b="1" dirty="0" smtClean="0">
                <a:solidFill>
                  <a:schemeClr val="tx1"/>
                </a:solidFill>
                <a:ea typeface="宋体" panose="02010600030101010101" pitchFamily="2" charset="-122"/>
              </a:rPr>
              <a:t>(</a:t>
            </a:r>
            <a:r>
              <a:rPr lang="en-US" altLang="zh-CN" sz="3000" b="1" dirty="0" smtClean="0">
                <a:solidFill>
                  <a:schemeClr val="tx1"/>
                </a:solidFill>
                <a:ea typeface="宋体" panose="02010600030101010101" pitchFamily="2" charset="-122"/>
              </a:rPr>
              <a:t>30 point font, bold letters)</a:t>
            </a:r>
            <a:endParaRPr lang="en-GB" altLang="zh-CN" sz="3000" b="1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3097" name="Rectangle 12"/>
          <p:cNvSpPr>
            <a:spLocks noChangeArrowheads="1"/>
          </p:cNvSpPr>
          <p:nvPr/>
        </p:nvSpPr>
        <p:spPr bwMode="auto">
          <a:xfrm>
            <a:off x="3086100" y="1101725"/>
            <a:ext cx="10055225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2354" tIns="111176" rIns="222354" bIns="111176" anchor="ctr"/>
          <a:lstStyle>
            <a:lvl1pPr defTabSz="2224088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2224088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2224088">
              <a:spcBef>
                <a:spcPct val="20000"/>
              </a:spcBef>
              <a:buChar char="•"/>
              <a:defRPr sz="5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2224088">
              <a:spcBef>
                <a:spcPct val="20000"/>
              </a:spcBef>
              <a:buChar char="–"/>
              <a:defRPr sz="49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2224088">
              <a:spcBef>
                <a:spcPct val="20000"/>
              </a:spcBef>
              <a:buChar char="»"/>
              <a:defRPr sz="49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2224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9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2224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9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2224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9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2224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9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zh-CN" sz="2400" b="1" dirty="0">
                <a:ea typeface="宋体" panose="02010600030101010101" pitchFamily="2" charset="-122"/>
              </a:rPr>
              <a:t>Names of the Authors (24 point font, bold letters, one line only)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zh-CN" sz="2000" dirty="0">
                <a:ea typeface="宋体" panose="02010600030101010101" pitchFamily="2" charset="-122"/>
              </a:rPr>
              <a:t>Authors’ Affiliation(s) (20 point font, one line only)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3098" name="Text Box 109"/>
          <p:cNvSpPr txBox="1">
            <a:spLocks noChangeArrowheads="1"/>
          </p:cNvSpPr>
          <p:nvPr/>
        </p:nvSpPr>
        <p:spPr bwMode="auto">
          <a:xfrm>
            <a:off x="361950" y="325438"/>
            <a:ext cx="19446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073" tIns="23036" rIns="46073" bIns="23036">
            <a:spAutoFit/>
          </a:bodyPr>
          <a:lstStyle>
            <a:lvl1pPr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603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603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603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603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GB" altLang="zh-CN" sz="2000" b="1">
                <a:solidFill>
                  <a:srgbClr val="FF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ID: 2</a:t>
            </a:r>
            <a:r>
              <a:rPr lang="en-US" altLang="zh-CN" sz="2000" b="1">
                <a:solidFill>
                  <a:srgbClr val="FF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X</a:t>
            </a:r>
            <a:r>
              <a:rPr lang="en-GB" altLang="zh-CN" sz="2000" b="1">
                <a:solidFill>
                  <a:srgbClr val="FF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XX</a:t>
            </a:r>
          </a:p>
        </p:txBody>
      </p:sp>
      <p:sp>
        <p:nvSpPr>
          <p:cNvPr id="3099" name="Text Box 378"/>
          <p:cNvSpPr txBox="1">
            <a:spLocks noChangeArrowheads="1"/>
          </p:cNvSpPr>
          <p:nvPr/>
        </p:nvSpPr>
        <p:spPr bwMode="auto">
          <a:xfrm>
            <a:off x="6516688" y="24310975"/>
            <a:ext cx="32400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073" tIns="23036" rIns="46073" bIns="23036">
            <a:spAutoFit/>
          </a:bodyPr>
          <a:lstStyle>
            <a:lvl1pPr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603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603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603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603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603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GB" altLang="zh-CN" sz="1600" b="1" dirty="0">
                <a:ea typeface="宋体" panose="02010600030101010101" pitchFamily="2" charset="-122"/>
                <a:cs typeface="Arial" panose="020B0604020202020204" pitchFamily="34" charset="0"/>
              </a:rPr>
              <a:t>Author email: XXX@XX.XX</a:t>
            </a:r>
            <a:endParaRPr lang="en-GB" altLang="zh-CN" sz="160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100" name="Text Box 485"/>
          <p:cNvSpPr txBox="1">
            <a:spLocks noChangeArrowheads="1"/>
          </p:cNvSpPr>
          <p:nvPr/>
        </p:nvSpPr>
        <p:spPr bwMode="auto">
          <a:xfrm>
            <a:off x="8312150" y="2232025"/>
            <a:ext cx="7416799" cy="44438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00"/>
              </a:spcBef>
              <a:spcAft>
                <a:spcPts val="900"/>
              </a:spcAft>
              <a:defRPr/>
            </a:pPr>
            <a:r>
              <a:rPr lang="en-GB" altLang="zh-CN" sz="2200" b="1" dirty="0">
                <a:ea typeface="宋体" panose="02010600030101010101" pitchFamily="2" charset="-122"/>
              </a:rPr>
              <a:t>IV. </a:t>
            </a:r>
            <a:r>
              <a:rPr lang="en-GB" altLang="zh-CN" sz="2200" b="1" dirty="0" smtClean="0">
                <a:ea typeface="宋体" panose="02010600030101010101" pitchFamily="2" charset="-122"/>
              </a:rPr>
              <a:t>Results</a:t>
            </a:r>
            <a:endParaRPr lang="en-GB" altLang="zh-CN" sz="2200" b="1" dirty="0">
              <a:ea typeface="宋体" panose="02010600030101010101" pitchFamily="2" charset="-122"/>
            </a:endParaRPr>
          </a:p>
          <a:p>
            <a:pPr algn="just">
              <a:defRPr/>
            </a:pPr>
            <a:r>
              <a:rPr lang="en-US" altLang="zh-CN" sz="1700" dirty="0" smtClean="0">
                <a:ea typeface="宋体" panose="02010600030101010101" pitchFamily="2" charset="-122"/>
              </a:rPr>
              <a:t>Write </a:t>
            </a:r>
            <a:r>
              <a:rPr lang="en-US" altLang="zh-CN" sz="1700" dirty="0">
                <a:ea typeface="宋体" panose="02010600030101010101" pitchFamily="2" charset="-122"/>
              </a:rPr>
              <a:t>the </a:t>
            </a:r>
            <a:r>
              <a:rPr lang="en-US" altLang="zh-CN" sz="1700" dirty="0" smtClean="0">
                <a:ea typeface="宋体" panose="02010600030101010101" pitchFamily="2" charset="-122"/>
              </a:rPr>
              <a:t>r</a:t>
            </a:r>
            <a:r>
              <a:rPr lang="fr-FR" altLang="zh-CN" sz="1700" dirty="0" err="1" smtClean="0">
                <a:ea typeface="宋体" panose="02010600030101010101" pitchFamily="2" charset="-122"/>
              </a:rPr>
              <a:t>esults</a:t>
            </a:r>
            <a:r>
              <a:rPr lang="fr-FR" altLang="zh-CN" sz="1700" dirty="0" smtClean="0">
                <a:ea typeface="宋体" panose="02010600030101010101" pitchFamily="2" charset="-122"/>
              </a:rPr>
              <a:t> of </a:t>
            </a:r>
            <a:r>
              <a:rPr lang="fr-FR" altLang="zh-CN" sz="1700" dirty="0" err="1" smtClean="0">
                <a:ea typeface="宋体" panose="02010600030101010101" pitchFamily="2" charset="-122"/>
              </a:rPr>
              <a:t>your</a:t>
            </a:r>
            <a:r>
              <a:rPr lang="fr-FR" altLang="zh-CN" sz="1700" dirty="0" smtClean="0">
                <a:ea typeface="宋体" panose="02010600030101010101" pitchFamily="2" charset="-122"/>
              </a:rPr>
              <a:t> </a:t>
            </a:r>
            <a:r>
              <a:rPr lang="fr-FR" altLang="zh-CN" sz="1700" dirty="0" err="1" smtClean="0">
                <a:ea typeface="宋体" panose="02010600030101010101" pitchFamily="2" charset="-122"/>
              </a:rPr>
              <a:t>work</a:t>
            </a:r>
            <a:r>
              <a:rPr lang="fr-FR" altLang="zh-CN" sz="1700" dirty="0" smtClean="0">
                <a:ea typeface="宋体" panose="02010600030101010101" pitchFamily="2" charset="-122"/>
              </a:rPr>
              <a:t> </a:t>
            </a:r>
            <a:r>
              <a:rPr lang="fr-FR" altLang="zh-CN" sz="1700" dirty="0" err="1" smtClean="0">
                <a:ea typeface="宋体" panose="02010600030101010101" pitchFamily="2" charset="-122"/>
              </a:rPr>
              <a:t>here</a:t>
            </a:r>
            <a:r>
              <a:rPr lang="fr-FR" altLang="zh-CN" sz="1700" dirty="0" smtClean="0">
                <a:ea typeface="宋体" panose="02010600030101010101" pitchFamily="2" charset="-122"/>
              </a:rPr>
              <a:t>.</a:t>
            </a: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r>
              <a:rPr lang="en-US" altLang="zh-CN" sz="1700" dirty="0" smtClean="0">
                <a:ea typeface="宋体" panose="02010600030101010101" pitchFamily="2" charset="-122"/>
              </a:rPr>
              <a:t> </a:t>
            </a:r>
            <a:endParaRPr lang="en-US" altLang="zh-CN" sz="1700" dirty="0">
              <a:ea typeface="宋体" panose="02010600030101010101" pitchFamily="2" charset="-122"/>
            </a:endParaRPr>
          </a:p>
        </p:txBody>
      </p:sp>
      <p:sp>
        <p:nvSpPr>
          <p:cNvPr id="3102" name="Text Box 7273"/>
          <p:cNvSpPr txBox="1">
            <a:spLocks noChangeArrowheads="1"/>
          </p:cNvSpPr>
          <p:nvPr/>
        </p:nvSpPr>
        <p:spPr bwMode="auto">
          <a:xfrm>
            <a:off x="482600" y="4824413"/>
            <a:ext cx="7469188" cy="31204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25"/>
              </a:spcBef>
              <a:spcAft>
                <a:spcPts val="850"/>
              </a:spcAft>
              <a:defRPr/>
            </a:pPr>
            <a:r>
              <a:rPr lang="en-GB" altLang="zh-CN" sz="2200" b="1" dirty="0">
                <a:ea typeface="宋体" panose="02010600030101010101" pitchFamily="2" charset="-122"/>
              </a:rPr>
              <a:t>I. Introduction (22 point font, bold letters )</a:t>
            </a:r>
          </a:p>
          <a:p>
            <a:pPr algn="just">
              <a:defRPr/>
            </a:pPr>
            <a:r>
              <a:rPr lang="en-US" altLang="zh-CN" sz="1700" dirty="0">
                <a:ea typeface="宋体" panose="02010600030101010101" pitchFamily="2" charset="-122"/>
              </a:rPr>
              <a:t>This is the template for preparation of posters for </a:t>
            </a:r>
            <a:r>
              <a:rPr lang="en-US" altLang="zh-CN" sz="1700" dirty="0" smtClean="0">
                <a:ea typeface="宋体" panose="02010600030101010101" pitchFamily="2" charset="-122"/>
              </a:rPr>
              <a:t>2024 </a:t>
            </a:r>
            <a:r>
              <a:rPr lang="en-US" altLang="zh-CN" sz="1700" dirty="0">
                <a:ea typeface="宋体" panose="02010600030101010101" pitchFamily="2" charset="-122"/>
              </a:rPr>
              <a:t>PASPID 1st Pan Arab Symposium on Parasitology &amp; Infectious Diseases.  </a:t>
            </a:r>
            <a:r>
              <a:rPr lang="en-US" altLang="zh-CN" sz="1700" dirty="0" smtClean="0">
                <a:ea typeface="宋体" panose="02010600030101010101" pitchFamily="2" charset="-122"/>
              </a:rPr>
              <a:t>Please use this document as a sample of the conference poster.</a:t>
            </a:r>
            <a:endParaRPr lang="en-GB" altLang="zh-CN" sz="400" dirty="0">
              <a:ea typeface="宋体" panose="02010600030101010101" pitchFamily="2" charset="-122"/>
            </a:endParaRPr>
          </a:p>
          <a:p>
            <a:pPr algn="dist">
              <a:defRPr/>
            </a:pPr>
            <a:endParaRPr lang="en-US" altLang="zh-CN" sz="800" dirty="0">
              <a:ea typeface="宋体" panose="02010600030101010101" pitchFamily="2" charset="-122"/>
            </a:endParaRPr>
          </a:p>
          <a:p>
            <a:pPr algn="dist">
              <a:defRPr/>
            </a:pPr>
            <a:r>
              <a:rPr lang="en-US" altLang="zh-CN" sz="1700" dirty="0" smtClean="0">
                <a:ea typeface="宋体" panose="02010600030101010101" pitchFamily="2" charset="-122"/>
              </a:rPr>
              <a:t>PASPID24</a:t>
            </a:r>
            <a:r>
              <a:rPr lang="en-GB" altLang="zh-CN" sz="1700" dirty="0" smtClean="0">
                <a:ea typeface="宋体" panose="02010600030101010101" pitchFamily="2" charset="-122"/>
              </a:rPr>
              <a:t> </a:t>
            </a:r>
            <a:r>
              <a:rPr lang="en-GB" altLang="zh-CN" sz="1700" dirty="0">
                <a:ea typeface="宋体" panose="02010600030101010101" pitchFamily="2" charset="-122"/>
              </a:rPr>
              <a:t>will produce final hard copies of all poster papers in a unified style. </a:t>
            </a:r>
            <a:r>
              <a:rPr lang="en-US" altLang="zh-CN" sz="1700" dirty="0">
                <a:ea typeface="宋体" panose="02010600030101010101" pitchFamily="2" charset="-122"/>
              </a:rPr>
              <a:t>The PowerPoint template to produce your conference posters is available at </a:t>
            </a:r>
          </a:p>
          <a:p>
            <a:pPr>
              <a:defRPr/>
            </a:pPr>
            <a:r>
              <a:rPr lang="en-GB" altLang="zh-CN" sz="1700" dirty="0">
                <a:ea typeface="宋体" panose="02010600030101010101" pitchFamily="2" charset="-122"/>
              </a:rPr>
              <a:t>http</a:t>
            </a:r>
            <a:r>
              <a:rPr lang="en-GB" altLang="zh-CN" sz="1700" dirty="0" smtClean="0">
                <a:ea typeface="宋体" panose="02010600030101010101" pitchFamily="2" charset="-122"/>
              </a:rPr>
              <a:t>://paspid24.sciencesconf.org</a:t>
            </a:r>
            <a:r>
              <a:rPr lang="en-GB" altLang="zh-CN" sz="1700" dirty="0">
                <a:ea typeface="宋体" panose="02010600030101010101" pitchFamily="2" charset="-122"/>
              </a:rPr>
              <a:t>/</a:t>
            </a:r>
          </a:p>
          <a:p>
            <a:pPr>
              <a:defRPr/>
            </a:pPr>
            <a:endParaRPr lang="en-GB" altLang="zh-CN" sz="800" dirty="0">
              <a:solidFill>
                <a:srgbClr val="339966"/>
              </a:solidFill>
              <a:ea typeface="宋体" panose="02010600030101010101" pitchFamily="2" charset="-122"/>
            </a:endParaRPr>
          </a:p>
          <a:p>
            <a:pPr algn="just">
              <a:defRPr/>
            </a:pPr>
            <a:r>
              <a:rPr lang="en-US" altLang="zh-CN" sz="1700" b="1" dirty="0">
                <a:solidFill>
                  <a:srgbClr val="CC0000"/>
                </a:solidFill>
                <a:ea typeface="宋体" panose="02010600030101010101" pitchFamily="2" charset="-122"/>
              </a:rPr>
              <a:t>All the papers accepted including both oral presentation and poster presentation MUST have their posters presented in </a:t>
            </a:r>
            <a:r>
              <a:rPr lang="en-US" altLang="zh-CN" sz="1700" b="1" dirty="0" smtClean="0">
                <a:solidFill>
                  <a:srgbClr val="CC0000"/>
                </a:solidFill>
                <a:ea typeface="宋体" panose="02010600030101010101" pitchFamily="2" charset="-122"/>
              </a:rPr>
              <a:t>PASPID24</a:t>
            </a:r>
            <a:r>
              <a:rPr lang="en-US" altLang="zh-CN" sz="1700" dirty="0" smtClean="0">
                <a:solidFill>
                  <a:srgbClr val="339966"/>
                </a:solidFill>
                <a:ea typeface="宋体" panose="02010600030101010101" pitchFamily="2" charset="-122"/>
              </a:rPr>
              <a:t>. </a:t>
            </a:r>
            <a:r>
              <a:rPr lang="en-US" altLang="zh-CN" sz="1700" dirty="0">
                <a:ea typeface="宋体" panose="02010600030101010101" pitchFamily="2" charset="-122"/>
              </a:rPr>
              <a:t>Please prepare your poster with this template, and then  </a:t>
            </a:r>
            <a:r>
              <a:rPr lang="en-US" altLang="zh-CN" sz="1700" b="1" dirty="0">
                <a:solidFill>
                  <a:srgbClr val="CC0000"/>
                </a:solidFill>
                <a:ea typeface="宋体" panose="02010600030101010101" pitchFamily="2" charset="-122"/>
              </a:rPr>
              <a:t>email back to:  </a:t>
            </a:r>
            <a:r>
              <a:rPr lang="en-US" altLang="zh-CN" sz="1700" b="1" dirty="0" smtClean="0">
                <a:solidFill>
                  <a:srgbClr val="CC0000"/>
                </a:solidFill>
                <a:highlight>
                  <a:srgbClr val="FFFF00"/>
                </a:highlight>
                <a:ea typeface="宋体" panose="02010600030101010101" pitchFamily="2" charset="-122"/>
              </a:rPr>
              <a:t>paspid@sciencesconf.org</a:t>
            </a:r>
            <a:endParaRPr lang="en-GB" altLang="zh-CN" sz="1700" b="1" dirty="0">
              <a:solidFill>
                <a:srgbClr val="CC0000"/>
              </a:solidFill>
              <a:highlight>
                <a:srgbClr val="FFFF00"/>
              </a:highlight>
              <a:ea typeface="宋体" panose="02010600030101010101" pitchFamily="2" charset="-122"/>
            </a:endParaRPr>
          </a:p>
        </p:txBody>
      </p:sp>
      <p:sp>
        <p:nvSpPr>
          <p:cNvPr id="3104" name="Text Box 7483"/>
          <p:cNvSpPr txBox="1">
            <a:spLocks noChangeArrowheads="1"/>
          </p:cNvSpPr>
          <p:nvPr/>
        </p:nvSpPr>
        <p:spPr bwMode="auto">
          <a:xfrm>
            <a:off x="500063" y="2238375"/>
            <a:ext cx="7469187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25"/>
              </a:spcBef>
              <a:spcAft>
                <a:spcPts val="850"/>
              </a:spcAft>
            </a:pPr>
            <a:r>
              <a:rPr lang="en-GB" altLang="zh-CN" sz="2200" b="1" dirty="0">
                <a:ea typeface="宋体" panose="02010600030101010101" pitchFamily="2" charset="-122"/>
              </a:rPr>
              <a:t>Abstract  (22 point </a:t>
            </a:r>
            <a:r>
              <a:rPr lang="en-GB" altLang="zh-CN" sz="2200" b="1" dirty="0" smtClean="0">
                <a:ea typeface="宋体" panose="02010600030101010101" pitchFamily="2" charset="-122"/>
              </a:rPr>
              <a:t>font, bold letters)</a:t>
            </a:r>
            <a:endParaRPr lang="en-GB" altLang="zh-CN" sz="1700" b="1" dirty="0">
              <a:ea typeface="宋体" panose="02010600030101010101" pitchFamily="2" charset="-122"/>
            </a:endParaRPr>
          </a:p>
          <a:p>
            <a:pPr algn="dist"/>
            <a:r>
              <a:rPr lang="en-AU" altLang="zh-CN" sz="1700" dirty="0">
                <a:ea typeface="宋体" panose="02010600030101010101" pitchFamily="2" charset="-122"/>
              </a:rPr>
              <a:t>All papers submitted to the </a:t>
            </a:r>
            <a:r>
              <a:rPr lang="en-AU" altLang="zh-CN" sz="1700" dirty="0" smtClean="0">
                <a:ea typeface="宋体" panose="02010600030101010101" pitchFamily="2" charset="-122"/>
              </a:rPr>
              <a:t>PASPID24 </a:t>
            </a:r>
            <a:r>
              <a:rPr lang="en-AU" altLang="zh-CN" sz="1700" dirty="0">
                <a:ea typeface="宋体" panose="02010600030101010101" pitchFamily="2" charset="-122"/>
              </a:rPr>
              <a:t>are also required to be displayed as posters even the papers have been assigned as oral presentation.  Please use this document as a template to form the poster in which you can type your own text. (17 </a:t>
            </a:r>
          </a:p>
          <a:p>
            <a:r>
              <a:rPr lang="en-AU" altLang="zh-CN" sz="1700" dirty="0">
                <a:ea typeface="宋体" panose="02010600030101010101" pitchFamily="2" charset="-122"/>
              </a:rPr>
              <a:t>point font, single-spaced) and paste figures.</a:t>
            </a:r>
          </a:p>
          <a:p>
            <a:pPr>
              <a:spcBef>
                <a:spcPts val="1200"/>
              </a:spcBef>
              <a:spcAft>
                <a:spcPts val="850"/>
              </a:spcAft>
            </a:pPr>
            <a:r>
              <a:rPr lang="en-GB" altLang="zh-CN" sz="2200" b="1" dirty="0">
                <a:ea typeface="宋体" panose="02010600030101010101" pitchFamily="2" charset="-122"/>
              </a:rPr>
              <a:t>Keywords (22 point font, bold letters)</a:t>
            </a:r>
            <a:endParaRPr lang="en-GB" altLang="zh-CN" sz="1700" b="1" dirty="0">
              <a:ea typeface="宋体" panose="02010600030101010101" pitchFamily="2" charset="-122"/>
            </a:endParaRPr>
          </a:p>
          <a:p>
            <a:r>
              <a:rPr lang="en-AU" altLang="zh-CN" sz="1700" dirty="0" smtClean="0">
                <a:ea typeface="宋体" panose="02010600030101010101" pitchFamily="2" charset="-122"/>
              </a:rPr>
              <a:t>(</a:t>
            </a:r>
            <a:r>
              <a:rPr lang="en-AU" altLang="zh-CN" sz="1700" dirty="0">
                <a:ea typeface="宋体" panose="02010600030101010101" pitchFamily="2" charset="-122"/>
              </a:rPr>
              <a:t>one line if possible)   </a:t>
            </a:r>
            <a:endParaRPr lang="en-GB" altLang="zh-CN" sz="1700" dirty="0">
              <a:ea typeface="宋体" panose="02010600030101010101" pitchFamily="2" charset="-122"/>
            </a:endParaRPr>
          </a:p>
        </p:txBody>
      </p:sp>
      <p:sp>
        <p:nvSpPr>
          <p:cNvPr id="3105" name="Text Box 7485"/>
          <p:cNvSpPr txBox="1">
            <a:spLocks noChangeArrowheads="1"/>
          </p:cNvSpPr>
          <p:nvPr/>
        </p:nvSpPr>
        <p:spPr bwMode="auto">
          <a:xfrm>
            <a:off x="495300" y="10008283"/>
            <a:ext cx="7451725" cy="1386180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25"/>
              </a:spcBef>
              <a:spcAft>
                <a:spcPts val="850"/>
              </a:spcAft>
            </a:pPr>
            <a:r>
              <a:rPr lang="en-GB" altLang="zh-CN" sz="2200" b="1" dirty="0">
                <a:ea typeface="宋体" panose="02010600030101010101" pitchFamily="2" charset="-122"/>
              </a:rPr>
              <a:t>III. </a:t>
            </a:r>
            <a:r>
              <a:rPr lang="en-GB" altLang="zh-CN" sz="2200" b="1" dirty="0" smtClean="0">
                <a:ea typeface="宋体" panose="02010600030101010101" pitchFamily="2" charset="-122"/>
              </a:rPr>
              <a:t>Materials and Methods</a:t>
            </a:r>
            <a:endParaRPr lang="en-GB" altLang="zh-CN" sz="1700" b="1" dirty="0">
              <a:ea typeface="宋体" panose="02010600030101010101" pitchFamily="2" charset="-122"/>
            </a:endParaRPr>
          </a:p>
          <a:p>
            <a:pPr algn="dist"/>
            <a:r>
              <a:rPr lang="en-US" altLang="zh-CN" sz="1700" dirty="0">
                <a:ea typeface="宋体" panose="02010600030101010101" pitchFamily="2" charset="-122"/>
              </a:rPr>
              <a:t>This is the template for preparation of posters for </a:t>
            </a:r>
            <a:r>
              <a:rPr lang="en-US" altLang="zh-CN" sz="1700" dirty="0" smtClean="0">
                <a:ea typeface="宋体" panose="02010600030101010101" pitchFamily="2" charset="-122"/>
              </a:rPr>
              <a:t>PASPID24.  </a:t>
            </a:r>
            <a:r>
              <a:rPr lang="en-US" altLang="zh-CN" sz="1700" dirty="0">
                <a:ea typeface="宋体" panose="02010600030101010101" pitchFamily="2" charset="-122"/>
              </a:rPr>
              <a:t>Please use this </a:t>
            </a:r>
          </a:p>
          <a:p>
            <a:r>
              <a:rPr lang="en-US" altLang="zh-CN" sz="1700" dirty="0">
                <a:ea typeface="宋体" panose="02010600030101010101" pitchFamily="2" charset="-122"/>
              </a:rPr>
              <a:t>document as a sample of the conference poster</a:t>
            </a:r>
            <a:r>
              <a:rPr lang="en-US" altLang="zh-CN" sz="1700" dirty="0" smtClean="0">
                <a:ea typeface="宋体" panose="02010600030101010101" pitchFamily="2" charset="-122"/>
              </a:rPr>
              <a:t>.</a:t>
            </a: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r>
              <a:rPr lang="en-GB" altLang="zh-CN" sz="1700" dirty="0" smtClean="0">
                <a:ea typeface="宋体" panose="02010600030101010101" pitchFamily="2" charset="-122"/>
              </a:rPr>
              <a:t> </a:t>
            </a: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  <a:p>
            <a:endParaRPr lang="en-GB" altLang="zh-CN" sz="1700" dirty="0" smtClean="0">
              <a:ea typeface="宋体" panose="02010600030101010101" pitchFamily="2" charset="-122"/>
            </a:endParaRPr>
          </a:p>
          <a:p>
            <a:endParaRPr lang="en-GB" altLang="zh-CN" sz="1700" dirty="0">
              <a:ea typeface="宋体" panose="02010600030101010101" pitchFamily="2" charset="-122"/>
            </a:endParaRPr>
          </a:p>
        </p:txBody>
      </p:sp>
      <p:sp>
        <p:nvSpPr>
          <p:cNvPr id="3108" name="Text Box 7489"/>
          <p:cNvSpPr txBox="1">
            <a:spLocks noChangeArrowheads="1"/>
          </p:cNvSpPr>
          <p:nvPr/>
        </p:nvSpPr>
        <p:spPr bwMode="auto">
          <a:xfrm>
            <a:off x="8301830" y="19895535"/>
            <a:ext cx="7427119" cy="182774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25"/>
              </a:spcBef>
              <a:spcAft>
                <a:spcPts val="850"/>
              </a:spcAft>
            </a:pPr>
            <a:r>
              <a:rPr lang="en-GB" altLang="zh-CN" sz="2200" b="1" dirty="0">
                <a:ea typeface="宋体" panose="02010600030101010101" pitchFamily="2" charset="-122"/>
              </a:rPr>
              <a:t>VI. Conclusion   </a:t>
            </a:r>
            <a:endParaRPr lang="en-GB" altLang="zh-CN" sz="1700" b="1" dirty="0">
              <a:ea typeface="宋体" panose="02010600030101010101" pitchFamily="2" charset="-122"/>
            </a:endParaRPr>
          </a:p>
          <a:p>
            <a:pPr algn="just">
              <a:defRPr/>
            </a:pPr>
            <a:r>
              <a:rPr lang="en-US" altLang="zh-CN" sz="1700" dirty="0">
                <a:ea typeface="宋体" panose="02010600030101010101" pitchFamily="2" charset="-122"/>
              </a:rPr>
              <a:t>Write the </a:t>
            </a:r>
            <a:r>
              <a:rPr lang="fr-FR" altLang="zh-CN" sz="1700" dirty="0" smtClean="0">
                <a:ea typeface="宋体" panose="02010600030101010101" pitchFamily="2" charset="-122"/>
              </a:rPr>
              <a:t>conclusion of </a:t>
            </a:r>
            <a:r>
              <a:rPr lang="fr-FR" altLang="zh-CN" sz="1700" dirty="0" err="1">
                <a:ea typeface="宋体" panose="02010600030101010101" pitchFamily="2" charset="-122"/>
              </a:rPr>
              <a:t>your</a:t>
            </a:r>
            <a:r>
              <a:rPr lang="fr-FR" altLang="zh-CN" sz="1700" dirty="0">
                <a:ea typeface="宋体" panose="02010600030101010101" pitchFamily="2" charset="-122"/>
              </a:rPr>
              <a:t> </a:t>
            </a:r>
            <a:r>
              <a:rPr lang="fr-FR" altLang="zh-CN" sz="1700" dirty="0" err="1">
                <a:ea typeface="宋体" panose="02010600030101010101" pitchFamily="2" charset="-122"/>
              </a:rPr>
              <a:t>work</a:t>
            </a:r>
            <a:r>
              <a:rPr lang="fr-FR" altLang="zh-CN" sz="1700" dirty="0">
                <a:ea typeface="宋体" panose="02010600030101010101" pitchFamily="2" charset="-122"/>
              </a:rPr>
              <a:t> </a:t>
            </a:r>
            <a:r>
              <a:rPr lang="fr-FR" altLang="zh-CN" sz="1700" dirty="0" err="1">
                <a:ea typeface="宋体" panose="02010600030101010101" pitchFamily="2" charset="-122"/>
              </a:rPr>
              <a:t>here</a:t>
            </a:r>
            <a:r>
              <a:rPr lang="fr-FR" altLang="zh-CN" sz="1700" dirty="0" smtClean="0">
                <a:ea typeface="宋体" panose="02010600030101010101" pitchFamily="2" charset="-122"/>
              </a:rPr>
              <a:t>.</a:t>
            </a: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</p:txBody>
      </p:sp>
      <p:sp>
        <p:nvSpPr>
          <p:cNvPr id="3109" name="Text Box 7512"/>
          <p:cNvSpPr txBox="1">
            <a:spLocks noChangeArrowheads="1"/>
          </p:cNvSpPr>
          <p:nvPr/>
        </p:nvSpPr>
        <p:spPr bwMode="auto">
          <a:xfrm>
            <a:off x="8312150" y="13249275"/>
            <a:ext cx="7416799" cy="653672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25"/>
              </a:spcBef>
              <a:spcAft>
                <a:spcPts val="850"/>
              </a:spcAft>
            </a:pPr>
            <a:r>
              <a:rPr lang="en-GB" altLang="zh-CN" sz="2200" b="1" dirty="0">
                <a:ea typeface="宋体" panose="02010600030101010101" pitchFamily="2" charset="-122"/>
              </a:rPr>
              <a:t>V. </a:t>
            </a:r>
            <a:r>
              <a:rPr lang="en-GB" altLang="zh-CN" sz="2200" b="1" dirty="0" smtClean="0">
                <a:ea typeface="宋体" panose="02010600030101010101" pitchFamily="2" charset="-122"/>
              </a:rPr>
              <a:t>Discussion</a:t>
            </a:r>
            <a:endParaRPr lang="en-GB" altLang="zh-CN" sz="2200" b="1" dirty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r>
              <a:rPr lang="en-US" altLang="zh-CN" sz="1700" dirty="0">
                <a:ea typeface="宋体" panose="02010600030101010101" pitchFamily="2" charset="-122"/>
              </a:rPr>
              <a:t>Write the </a:t>
            </a:r>
            <a:r>
              <a:rPr lang="fr-FR" altLang="zh-CN" sz="1700" dirty="0" smtClean="0">
                <a:ea typeface="宋体" panose="02010600030101010101" pitchFamily="2" charset="-122"/>
              </a:rPr>
              <a:t>discussion </a:t>
            </a:r>
            <a:r>
              <a:rPr lang="fr-FR" altLang="zh-CN" sz="1700" dirty="0">
                <a:ea typeface="宋体" panose="02010600030101010101" pitchFamily="2" charset="-122"/>
              </a:rPr>
              <a:t>of </a:t>
            </a:r>
            <a:r>
              <a:rPr lang="fr-FR" altLang="zh-CN" sz="1700" dirty="0" err="1">
                <a:ea typeface="宋体" panose="02010600030101010101" pitchFamily="2" charset="-122"/>
              </a:rPr>
              <a:t>your</a:t>
            </a:r>
            <a:r>
              <a:rPr lang="fr-FR" altLang="zh-CN" sz="1700" dirty="0">
                <a:ea typeface="宋体" panose="02010600030101010101" pitchFamily="2" charset="-122"/>
              </a:rPr>
              <a:t> </a:t>
            </a:r>
            <a:r>
              <a:rPr lang="fr-FR" altLang="zh-CN" sz="1700" dirty="0" err="1">
                <a:ea typeface="宋体" panose="02010600030101010101" pitchFamily="2" charset="-122"/>
              </a:rPr>
              <a:t>work</a:t>
            </a:r>
            <a:r>
              <a:rPr lang="fr-FR" altLang="zh-CN" sz="1700" dirty="0">
                <a:ea typeface="宋体" panose="02010600030101010101" pitchFamily="2" charset="-122"/>
              </a:rPr>
              <a:t> </a:t>
            </a:r>
            <a:r>
              <a:rPr lang="fr-FR" altLang="zh-CN" sz="1700" dirty="0" err="1">
                <a:ea typeface="宋体" panose="02010600030101010101" pitchFamily="2" charset="-122"/>
              </a:rPr>
              <a:t>here</a:t>
            </a:r>
            <a:r>
              <a:rPr lang="fr-FR" altLang="zh-CN" sz="1700" dirty="0" smtClean="0">
                <a:ea typeface="宋体" panose="02010600030101010101" pitchFamily="2" charset="-122"/>
              </a:rPr>
              <a:t>.</a:t>
            </a: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</p:txBody>
      </p:sp>
      <p:sp>
        <p:nvSpPr>
          <p:cNvPr id="3110" name="Text Box 7516"/>
          <p:cNvSpPr txBox="1">
            <a:spLocks noChangeArrowheads="1"/>
          </p:cNvSpPr>
          <p:nvPr/>
        </p:nvSpPr>
        <p:spPr bwMode="auto">
          <a:xfrm>
            <a:off x="2700338" y="24712613"/>
            <a:ext cx="10956925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25"/>
              </a:spcBef>
              <a:spcAft>
                <a:spcPts val="850"/>
              </a:spcAft>
            </a:pPr>
            <a:r>
              <a:rPr lang="en-US" altLang="zh-CN" sz="1500" b="1" dirty="0" smtClean="0">
                <a:ea typeface="宋体" panose="02010600030101010101" pitchFamily="2" charset="-122"/>
              </a:rPr>
              <a:t>2024 PASPID - 1st Pan Arab Symposium on Parasitology &amp; Infectious Diseases, </a:t>
            </a:r>
            <a:r>
              <a:rPr lang="en-US" altLang="zh-CN" sz="1500" b="1" dirty="0" err="1" smtClean="0">
                <a:ea typeface="宋体" panose="02010600030101010101" pitchFamily="2" charset="-122"/>
              </a:rPr>
              <a:t>Relizane</a:t>
            </a:r>
            <a:r>
              <a:rPr lang="en-US" altLang="zh-CN" sz="1500" b="1" dirty="0" smtClean="0">
                <a:ea typeface="宋体" panose="02010600030101010101" pitchFamily="2" charset="-122"/>
              </a:rPr>
              <a:t>, Algeria, 18-19 May 2024</a:t>
            </a:r>
            <a:endParaRPr lang="en-GB" altLang="zh-CN" sz="1500" b="1" dirty="0">
              <a:ea typeface="宋体" panose="02010600030101010101" pitchFamily="2" charset="-122"/>
            </a:endParaRPr>
          </a:p>
        </p:txBody>
      </p:sp>
      <p:sp>
        <p:nvSpPr>
          <p:cNvPr id="3111" name="Text Box 7523"/>
          <p:cNvSpPr txBox="1">
            <a:spLocks noChangeArrowheads="1"/>
          </p:cNvSpPr>
          <p:nvPr/>
        </p:nvSpPr>
        <p:spPr bwMode="auto">
          <a:xfrm>
            <a:off x="8301829" y="21832813"/>
            <a:ext cx="7427119" cy="114293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zh-CN" sz="1400" b="1" dirty="0">
                <a:ea typeface="宋体" panose="02010600030101010101" pitchFamily="2" charset="-122"/>
              </a:rPr>
              <a:t>References</a:t>
            </a:r>
            <a:r>
              <a:rPr lang="en-GB" altLang="zh-CN" sz="1400" dirty="0">
                <a:ea typeface="宋体" panose="02010600030101010101" pitchFamily="2" charset="-122"/>
              </a:rPr>
              <a:t> </a:t>
            </a:r>
            <a:r>
              <a:rPr lang="en-US" altLang="zh-CN" sz="1400" dirty="0">
                <a:ea typeface="宋体" panose="02010600030101010101" pitchFamily="2" charset="-122"/>
              </a:rPr>
              <a:t>(Optional)</a:t>
            </a:r>
            <a:endParaRPr lang="en-GB" altLang="zh-CN" sz="1400" dirty="0">
              <a:ea typeface="宋体" panose="02010600030101010101" pitchFamily="2" charset="-122"/>
            </a:endParaRPr>
          </a:p>
          <a:p>
            <a:pPr>
              <a:defRPr/>
            </a:pPr>
            <a:r>
              <a:rPr lang="en-GB" altLang="zh-CN" sz="1400" dirty="0">
                <a:ea typeface="宋体" panose="02010600030101010101" pitchFamily="2" charset="-122"/>
              </a:rPr>
              <a:t>[1] X.Y. </a:t>
            </a:r>
            <a:r>
              <a:rPr lang="en-GB" altLang="zh-CN" sz="1400" dirty="0">
                <a:ea typeface="宋体" panose="02010600030101010101" pitchFamily="2" charset="-122"/>
              </a:rPr>
              <a:t>Cole, Enter main references </a:t>
            </a:r>
            <a:r>
              <a:rPr lang="en-GB" altLang="zh-CN" sz="1400" dirty="0" smtClean="0">
                <a:ea typeface="宋体" panose="02010600030101010101" pitchFamily="2" charset="-122"/>
              </a:rPr>
              <a:t>here.</a:t>
            </a:r>
            <a:endParaRPr lang="en-GB" altLang="zh-CN" sz="1400" dirty="0">
              <a:highlight>
                <a:srgbClr val="FFFF00"/>
              </a:highlight>
              <a:ea typeface="宋体" panose="02010600030101010101" pitchFamily="2" charset="-122"/>
            </a:endParaRPr>
          </a:p>
          <a:p>
            <a:pPr>
              <a:defRPr/>
            </a:pPr>
            <a:r>
              <a:rPr lang="en-GB" altLang="zh-CN" sz="1400" dirty="0">
                <a:ea typeface="宋体" panose="02010600030101010101" pitchFamily="2" charset="-122"/>
              </a:rPr>
              <a:t>[2] </a:t>
            </a:r>
            <a:r>
              <a:rPr lang="en-US" altLang="zh-CN" sz="1400" dirty="0">
                <a:ea typeface="宋体" panose="02010600030101010101" pitchFamily="2" charset="-122"/>
              </a:rPr>
              <a:t>X.Y. </a:t>
            </a:r>
            <a:r>
              <a:rPr lang="en-US" altLang="zh-CN" sz="1400" dirty="0">
                <a:ea typeface="宋体" panose="02010600030101010101" pitchFamily="2" charset="-122"/>
              </a:rPr>
              <a:t>Cole, </a:t>
            </a:r>
            <a:endParaRPr lang="en-US" altLang="zh-CN" sz="1400" dirty="0" smtClean="0">
              <a:ea typeface="宋体" panose="02010600030101010101" pitchFamily="2" charset="-122"/>
            </a:endParaRPr>
          </a:p>
          <a:p>
            <a:pPr>
              <a:defRPr/>
            </a:pPr>
            <a:r>
              <a:rPr lang="en-GB" altLang="zh-CN" sz="1400" dirty="0" smtClean="0">
                <a:ea typeface="宋体" panose="02010600030101010101" pitchFamily="2" charset="-122"/>
              </a:rPr>
              <a:t>[3] </a:t>
            </a:r>
            <a:r>
              <a:rPr lang="en-US" altLang="zh-CN" sz="1400" dirty="0">
                <a:ea typeface="宋体" panose="02010600030101010101" pitchFamily="2" charset="-122"/>
              </a:rPr>
              <a:t>X.Y. Cole, </a:t>
            </a:r>
          </a:p>
          <a:p>
            <a:pPr>
              <a:defRPr/>
            </a:pPr>
            <a:r>
              <a:rPr lang="en-GB" altLang="zh-CN" sz="1400" dirty="0" smtClean="0">
                <a:ea typeface="宋体" panose="02010600030101010101" pitchFamily="2" charset="-122"/>
              </a:rPr>
              <a:t>[4] </a:t>
            </a:r>
            <a:r>
              <a:rPr lang="en-US" altLang="zh-CN" sz="1400" dirty="0">
                <a:ea typeface="宋体" panose="02010600030101010101" pitchFamily="2" charset="-122"/>
              </a:rPr>
              <a:t>X.Y. Cole, </a:t>
            </a:r>
            <a:endParaRPr lang="en-US" altLang="zh-CN" sz="1400" dirty="0" smtClean="0">
              <a:ea typeface="宋体" panose="02010600030101010101" pitchFamily="2" charset="-122"/>
            </a:endParaRPr>
          </a:p>
        </p:txBody>
      </p:sp>
      <p:sp>
        <p:nvSpPr>
          <p:cNvPr id="3112" name="Rectangle 7548"/>
          <p:cNvSpPr>
            <a:spLocks noChangeArrowheads="1"/>
          </p:cNvSpPr>
          <p:nvPr/>
        </p:nvSpPr>
        <p:spPr bwMode="auto">
          <a:xfrm>
            <a:off x="455613" y="2155825"/>
            <a:ext cx="7558087" cy="7547830"/>
          </a:xfrm>
          <a:prstGeom prst="rect">
            <a:avLst/>
          </a:prstGeom>
          <a:noFill/>
          <a:ln w="12700">
            <a:solidFill>
              <a:srgbClr val="C0C0C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113" name="Rectangle 7549"/>
          <p:cNvSpPr>
            <a:spLocks noChangeArrowheads="1"/>
          </p:cNvSpPr>
          <p:nvPr/>
        </p:nvSpPr>
        <p:spPr bwMode="auto">
          <a:xfrm>
            <a:off x="452438" y="9896365"/>
            <a:ext cx="7558087" cy="14073298"/>
          </a:xfrm>
          <a:prstGeom prst="rect">
            <a:avLst/>
          </a:prstGeom>
          <a:noFill/>
          <a:ln w="12700">
            <a:solidFill>
              <a:srgbClr val="C0C0C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114" name="Rectangle 7550"/>
          <p:cNvSpPr>
            <a:spLocks noChangeArrowheads="1"/>
          </p:cNvSpPr>
          <p:nvPr/>
        </p:nvSpPr>
        <p:spPr bwMode="auto">
          <a:xfrm>
            <a:off x="8234363" y="2155825"/>
            <a:ext cx="7558087" cy="10796588"/>
          </a:xfrm>
          <a:prstGeom prst="rect">
            <a:avLst/>
          </a:prstGeom>
          <a:noFill/>
          <a:ln w="12700">
            <a:solidFill>
              <a:srgbClr val="C0C0C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115" name="Rectangle 7551"/>
          <p:cNvSpPr>
            <a:spLocks noChangeArrowheads="1"/>
          </p:cNvSpPr>
          <p:nvPr/>
        </p:nvSpPr>
        <p:spPr bwMode="auto">
          <a:xfrm>
            <a:off x="8231188" y="13173075"/>
            <a:ext cx="7558087" cy="10796588"/>
          </a:xfrm>
          <a:prstGeom prst="rect">
            <a:avLst/>
          </a:prstGeom>
          <a:noFill/>
          <a:ln w="12700">
            <a:solidFill>
              <a:srgbClr val="C0C0C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120" name="Text Box 7573"/>
          <p:cNvSpPr txBox="1">
            <a:spLocks noChangeArrowheads="1"/>
          </p:cNvSpPr>
          <p:nvPr/>
        </p:nvSpPr>
        <p:spPr bwMode="auto">
          <a:xfrm>
            <a:off x="487363" y="8137525"/>
            <a:ext cx="7469187" cy="156613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25"/>
              </a:spcBef>
              <a:spcAft>
                <a:spcPts val="850"/>
              </a:spcAft>
            </a:pPr>
            <a:r>
              <a:rPr lang="en-GB" altLang="zh-CN" sz="2200" b="1" dirty="0">
                <a:ea typeface="宋体" panose="02010600030101010101" pitchFamily="2" charset="-122"/>
              </a:rPr>
              <a:t>II. </a:t>
            </a:r>
            <a:r>
              <a:rPr lang="en-GB" altLang="zh-CN" sz="2200" b="1" dirty="0" smtClean="0">
                <a:ea typeface="宋体" panose="02010600030101010101" pitchFamily="2" charset="-122"/>
              </a:rPr>
              <a:t>Objective </a:t>
            </a:r>
            <a:r>
              <a:rPr lang="en-GB" altLang="zh-CN" sz="2200" b="1" dirty="0">
                <a:ea typeface="宋体" panose="02010600030101010101" pitchFamily="2" charset="-122"/>
              </a:rPr>
              <a:t>(22 point font, bold letters )</a:t>
            </a:r>
          </a:p>
          <a:p>
            <a:r>
              <a:rPr lang="en-US" altLang="zh-CN" sz="1700" dirty="0" smtClean="0">
                <a:ea typeface="宋体" panose="02010600030101010101" pitchFamily="2" charset="-122"/>
              </a:rPr>
              <a:t>Write </a:t>
            </a:r>
            <a:r>
              <a:rPr lang="en-US" altLang="zh-CN" sz="1700" dirty="0" smtClean="0">
                <a:ea typeface="宋体" panose="02010600030101010101" pitchFamily="2" charset="-122"/>
              </a:rPr>
              <a:t>the objective </a:t>
            </a:r>
            <a:r>
              <a:rPr lang="en-US" altLang="zh-CN" sz="1700" dirty="0">
                <a:ea typeface="宋体" panose="02010600030101010101" pitchFamily="2" charset="-122"/>
              </a:rPr>
              <a:t>of your research works here</a:t>
            </a:r>
            <a:r>
              <a:rPr lang="en-US" altLang="zh-CN" sz="1700" dirty="0" smtClean="0">
                <a:ea typeface="宋体" panose="02010600030101010101" pitchFamily="2" charset="-122"/>
              </a:rPr>
              <a:t>.</a:t>
            </a:r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 smtClean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  <a:p>
            <a:endParaRPr lang="en-US" altLang="zh-CN" sz="1700" dirty="0">
              <a:ea typeface="宋体" panose="02010600030101010101" pitchFamily="2" charset="-122"/>
            </a:endParaRPr>
          </a:p>
        </p:txBody>
      </p:sp>
      <p:sp>
        <p:nvSpPr>
          <p:cNvPr id="3121" name="Text Box 7574"/>
          <p:cNvSpPr txBox="1">
            <a:spLocks noChangeArrowheads="1"/>
          </p:cNvSpPr>
          <p:nvPr/>
        </p:nvSpPr>
        <p:spPr bwMode="auto">
          <a:xfrm>
            <a:off x="8355806" y="23171013"/>
            <a:ext cx="73088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zh-CN" sz="1400" dirty="0">
                <a:ea typeface="宋体" panose="02010600030101010101" pitchFamily="2" charset="-122"/>
                <a:cs typeface="Times New Roman" panose="02020603050405020304" pitchFamily="18" charset="0"/>
              </a:rPr>
              <a:t>• Enter your acknowledgements or sponsors here. (Optional)   (14 point font)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3478" b="7877"/>
          <a:stretch/>
        </p:blipFill>
        <p:spPr>
          <a:xfrm>
            <a:off x="627257" y="24105354"/>
            <a:ext cx="1071368" cy="90412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3478" b="7877"/>
          <a:stretch/>
        </p:blipFill>
        <p:spPr>
          <a:xfrm>
            <a:off x="13849545" y="253787"/>
            <a:ext cx="1939730" cy="1636926"/>
          </a:xfrm>
          <a:prstGeom prst="rect">
            <a:avLst/>
          </a:prstGeom>
        </p:spPr>
      </p:pic>
      <p:sp>
        <p:nvSpPr>
          <p:cNvPr id="41" name="Text Box 485"/>
          <p:cNvSpPr txBox="1">
            <a:spLocks noChangeArrowheads="1"/>
          </p:cNvSpPr>
          <p:nvPr/>
        </p:nvSpPr>
        <p:spPr bwMode="auto">
          <a:xfrm>
            <a:off x="8317036" y="6933598"/>
            <a:ext cx="7411913" cy="58211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65084" tIns="32542" rIns="65084" bIns="32542">
            <a:spAutoFit/>
          </a:bodyPr>
          <a:lstStyle>
            <a:lvl1pPr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0875"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 sz="7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defRPr/>
            </a:pPr>
            <a:r>
              <a:rPr lang="en-US" altLang="zh-CN" sz="1700" dirty="0">
                <a:ea typeface="宋体" panose="02010600030101010101" pitchFamily="2" charset="-122"/>
              </a:rPr>
              <a:t>Write </a:t>
            </a:r>
            <a:r>
              <a:rPr lang="en-US" altLang="zh-CN" sz="1700" dirty="0" smtClean="0">
                <a:ea typeface="宋体" panose="02010600030101010101" pitchFamily="2" charset="-122"/>
              </a:rPr>
              <a:t>the r</a:t>
            </a:r>
            <a:r>
              <a:rPr lang="fr-FR" altLang="zh-CN" sz="1700" dirty="0" err="1" smtClean="0">
                <a:ea typeface="宋体" panose="02010600030101010101" pitchFamily="2" charset="-122"/>
              </a:rPr>
              <a:t>esults</a:t>
            </a:r>
            <a:r>
              <a:rPr lang="fr-FR" altLang="zh-CN" sz="1700" dirty="0" smtClean="0">
                <a:ea typeface="宋体" panose="02010600030101010101" pitchFamily="2" charset="-122"/>
              </a:rPr>
              <a:t> of </a:t>
            </a:r>
            <a:r>
              <a:rPr lang="fr-FR" altLang="zh-CN" sz="1700" dirty="0" err="1" smtClean="0">
                <a:ea typeface="宋体" panose="02010600030101010101" pitchFamily="2" charset="-122"/>
              </a:rPr>
              <a:t>your</a:t>
            </a:r>
            <a:r>
              <a:rPr lang="fr-FR" altLang="zh-CN" sz="1700" dirty="0" smtClean="0">
                <a:ea typeface="宋体" panose="02010600030101010101" pitchFamily="2" charset="-122"/>
              </a:rPr>
              <a:t> </a:t>
            </a:r>
            <a:r>
              <a:rPr lang="fr-FR" altLang="zh-CN" sz="1700" dirty="0" err="1" smtClean="0">
                <a:ea typeface="宋体" panose="02010600030101010101" pitchFamily="2" charset="-122"/>
              </a:rPr>
              <a:t>work</a:t>
            </a:r>
            <a:r>
              <a:rPr lang="fr-FR" altLang="zh-CN" sz="1700" dirty="0" smtClean="0">
                <a:ea typeface="宋体" panose="02010600030101010101" pitchFamily="2" charset="-122"/>
              </a:rPr>
              <a:t> </a:t>
            </a:r>
            <a:r>
              <a:rPr lang="fr-FR" altLang="zh-CN" sz="1700" dirty="0" err="1" smtClean="0">
                <a:ea typeface="宋体" panose="02010600030101010101" pitchFamily="2" charset="-122"/>
              </a:rPr>
              <a:t>here</a:t>
            </a:r>
            <a:r>
              <a:rPr lang="fr-FR" altLang="zh-CN" sz="1700" dirty="0" smtClean="0">
                <a:ea typeface="宋体" panose="02010600030101010101" pitchFamily="2" charset="-122"/>
              </a:rPr>
              <a:t>.</a:t>
            </a: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fr-FR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en-US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en-US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en-US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en-US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en-US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endParaRPr lang="en-US" altLang="zh-CN" sz="1700" dirty="0">
              <a:ea typeface="宋体" panose="02010600030101010101" pitchFamily="2" charset="-122"/>
            </a:endParaRPr>
          </a:p>
          <a:p>
            <a:pPr algn="just">
              <a:defRPr/>
            </a:pPr>
            <a:endParaRPr lang="en-US" altLang="zh-CN" sz="1700" dirty="0" smtClean="0">
              <a:ea typeface="宋体" panose="02010600030101010101" pitchFamily="2" charset="-122"/>
            </a:endParaRPr>
          </a:p>
          <a:p>
            <a:pPr algn="just">
              <a:defRPr/>
            </a:pPr>
            <a:r>
              <a:rPr lang="en-US" altLang="zh-CN" sz="1700" dirty="0" smtClean="0">
                <a:ea typeface="宋体" panose="02010600030101010101" pitchFamily="2" charset="-122"/>
              </a:rPr>
              <a:t> </a:t>
            </a:r>
            <a:endParaRPr lang="en-US" altLang="zh-CN" sz="17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508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508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3576</TotalTime>
  <Words>397</Words>
  <PresentationFormat>Custom</PresentationFormat>
  <Paragraphs>141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等线</vt:lpstr>
      <vt:lpstr>宋体</vt:lpstr>
      <vt:lpstr>Default Design</vt:lpstr>
      <vt:lpstr>The Title of the Paper  (30 point font, bold letters)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2000-05-22T15:29:58Z</cp:lastPrinted>
  <dcterms:created xsi:type="dcterms:W3CDTF">2000-03-21T10:33:07Z</dcterms:created>
  <dcterms:modified xsi:type="dcterms:W3CDTF">2024-02-14T17:57:53Z</dcterms:modified>
</cp:coreProperties>
</file>