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8" r:id="rId2"/>
    <p:sldId id="257" r:id="rId3"/>
    <p:sldId id="263" r:id="rId4"/>
    <p:sldId id="264" r:id="rId5"/>
    <p:sldId id="265" r:id="rId6"/>
    <p:sldId id="266" r:id="rId7"/>
    <p:sldId id="267" r:id="rId8"/>
  </p:sldIdLst>
  <p:sldSz cx="51120675" cy="28800425"/>
  <p:notesSz cx="6858000" cy="9144000"/>
  <p:defaultTextStyle>
    <a:defPPr>
      <a:defRPr lang="fr-FR"/>
    </a:defPPr>
    <a:lvl1pPr marL="0" algn="l" defTabSz="3836182" rtl="0" eaLnBrk="1" latinLnBrk="0" hangingPunct="1">
      <a:defRPr sz="7552" kern="1200">
        <a:solidFill>
          <a:schemeClr val="tx1"/>
        </a:solidFill>
        <a:latin typeface="+mn-lt"/>
        <a:ea typeface="+mn-ea"/>
        <a:cs typeface="+mn-cs"/>
      </a:defRPr>
    </a:lvl1pPr>
    <a:lvl2pPr marL="1918091" algn="l" defTabSz="3836182" rtl="0" eaLnBrk="1" latinLnBrk="0" hangingPunct="1">
      <a:defRPr sz="7552" kern="1200">
        <a:solidFill>
          <a:schemeClr val="tx1"/>
        </a:solidFill>
        <a:latin typeface="+mn-lt"/>
        <a:ea typeface="+mn-ea"/>
        <a:cs typeface="+mn-cs"/>
      </a:defRPr>
    </a:lvl2pPr>
    <a:lvl3pPr marL="3836182" algn="l" defTabSz="3836182" rtl="0" eaLnBrk="1" latinLnBrk="0" hangingPunct="1">
      <a:defRPr sz="7552" kern="1200">
        <a:solidFill>
          <a:schemeClr val="tx1"/>
        </a:solidFill>
        <a:latin typeface="+mn-lt"/>
        <a:ea typeface="+mn-ea"/>
        <a:cs typeface="+mn-cs"/>
      </a:defRPr>
    </a:lvl3pPr>
    <a:lvl4pPr marL="5754273" algn="l" defTabSz="3836182" rtl="0" eaLnBrk="1" latinLnBrk="0" hangingPunct="1">
      <a:defRPr sz="7552" kern="1200">
        <a:solidFill>
          <a:schemeClr val="tx1"/>
        </a:solidFill>
        <a:latin typeface="+mn-lt"/>
        <a:ea typeface="+mn-ea"/>
        <a:cs typeface="+mn-cs"/>
      </a:defRPr>
    </a:lvl4pPr>
    <a:lvl5pPr marL="7672365" algn="l" defTabSz="3836182" rtl="0" eaLnBrk="1" latinLnBrk="0" hangingPunct="1">
      <a:defRPr sz="7552" kern="1200">
        <a:solidFill>
          <a:schemeClr val="tx1"/>
        </a:solidFill>
        <a:latin typeface="+mn-lt"/>
        <a:ea typeface="+mn-ea"/>
        <a:cs typeface="+mn-cs"/>
      </a:defRPr>
    </a:lvl5pPr>
    <a:lvl6pPr marL="9590456" algn="l" defTabSz="3836182" rtl="0" eaLnBrk="1" latinLnBrk="0" hangingPunct="1">
      <a:defRPr sz="7552" kern="1200">
        <a:solidFill>
          <a:schemeClr val="tx1"/>
        </a:solidFill>
        <a:latin typeface="+mn-lt"/>
        <a:ea typeface="+mn-ea"/>
        <a:cs typeface="+mn-cs"/>
      </a:defRPr>
    </a:lvl6pPr>
    <a:lvl7pPr marL="11508547" algn="l" defTabSz="3836182" rtl="0" eaLnBrk="1" latinLnBrk="0" hangingPunct="1">
      <a:defRPr sz="7552" kern="1200">
        <a:solidFill>
          <a:schemeClr val="tx1"/>
        </a:solidFill>
        <a:latin typeface="+mn-lt"/>
        <a:ea typeface="+mn-ea"/>
        <a:cs typeface="+mn-cs"/>
      </a:defRPr>
    </a:lvl7pPr>
    <a:lvl8pPr marL="13426638" algn="l" defTabSz="3836182" rtl="0" eaLnBrk="1" latinLnBrk="0" hangingPunct="1">
      <a:defRPr sz="7552" kern="1200">
        <a:solidFill>
          <a:schemeClr val="tx1"/>
        </a:solidFill>
        <a:latin typeface="+mn-lt"/>
        <a:ea typeface="+mn-ea"/>
        <a:cs typeface="+mn-cs"/>
      </a:defRPr>
    </a:lvl8pPr>
    <a:lvl9pPr marL="15344729" algn="l" defTabSz="3836182" rtl="0" eaLnBrk="1" latinLnBrk="0" hangingPunct="1">
      <a:defRPr sz="755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0AAE"/>
    <a:srgbClr val="0CB29E"/>
    <a:srgbClr val="7409B0"/>
    <a:srgbClr val="CCCB5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0" d="100"/>
          <a:sy n="20" d="100"/>
        </p:scale>
        <p:origin x="56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0D316-1459-4359-B0E9-DEB3FB45A7A2}" type="datetimeFigureOut">
              <a:rPr lang="fr-FR" smtClean="0"/>
              <a:t>22/04/2024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0563" y="1143000"/>
            <a:ext cx="5476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95E5E-D105-42AA-A2EA-FB98475A04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82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6182" rtl="0" eaLnBrk="1" latinLnBrk="0" hangingPunct="1">
      <a:defRPr sz="5034" kern="1200">
        <a:solidFill>
          <a:schemeClr val="tx1"/>
        </a:solidFill>
        <a:latin typeface="+mn-lt"/>
        <a:ea typeface="+mn-ea"/>
        <a:cs typeface="+mn-cs"/>
      </a:defRPr>
    </a:lvl1pPr>
    <a:lvl2pPr marL="1918091" algn="l" defTabSz="3836182" rtl="0" eaLnBrk="1" latinLnBrk="0" hangingPunct="1">
      <a:defRPr sz="5034" kern="1200">
        <a:solidFill>
          <a:schemeClr val="tx1"/>
        </a:solidFill>
        <a:latin typeface="+mn-lt"/>
        <a:ea typeface="+mn-ea"/>
        <a:cs typeface="+mn-cs"/>
      </a:defRPr>
    </a:lvl2pPr>
    <a:lvl3pPr marL="3836182" algn="l" defTabSz="3836182" rtl="0" eaLnBrk="1" latinLnBrk="0" hangingPunct="1">
      <a:defRPr sz="5034" kern="1200">
        <a:solidFill>
          <a:schemeClr val="tx1"/>
        </a:solidFill>
        <a:latin typeface="+mn-lt"/>
        <a:ea typeface="+mn-ea"/>
        <a:cs typeface="+mn-cs"/>
      </a:defRPr>
    </a:lvl3pPr>
    <a:lvl4pPr marL="5754273" algn="l" defTabSz="3836182" rtl="0" eaLnBrk="1" latinLnBrk="0" hangingPunct="1">
      <a:defRPr sz="5034" kern="1200">
        <a:solidFill>
          <a:schemeClr val="tx1"/>
        </a:solidFill>
        <a:latin typeface="+mn-lt"/>
        <a:ea typeface="+mn-ea"/>
        <a:cs typeface="+mn-cs"/>
      </a:defRPr>
    </a:lvl4pPr>
    <a:lvl5pPr marL="7672365" algn="l" defTabSz="3836182" rtl="0" eaLnBrk="1" latinLnBrk="0" hangingPunct="1">
      <a:defRPr sz="5034" kern="1200">
        <a:solidFill>
          <a:schemeClr val="tx1"/>
        </a:solidFill>
        <a:latin typeface="+mn-lt"/>
        <a:ea typeface="+mn-ea"/>
        <a:cs typeface="+mn-cs"/>
      </a:defRPr>
    </a:lvl5pPr>
    <a:lvl6pPr marL="9590456" algn="l" defTabSz="3836182" rtl="0" eaLnBrk="1" latinLnBrk="0" hangingPunct="1">
      <a:defRPr sz="5034" kern="1200">
        <a:solidFill>
          <a:schemeClr val="tx1"/>
        </a:solidFill>
        <a:latin typeface="+mn-lt"/>
        <a:ea typeface="+mn-ea"/>
        <a:cs typeface="+mn-cs"/>
      </a:defRPr>
    </a:lvl6pPr>
    <a:lvl7pPr marL="11508547" algn="l" defTabSz="3836182" rtl="0" eaLnBrk="1" latinLnBrk="0" hangingPunct="1">
      <a:defRPr sz="5034" kern="1200">
        <a:solidFill>
          <a:schemeClr val="tx1"/>
        </a:solidFill>
        <a:latin typeface="+mn-lt"/>
        <a:ea typeface="+mn-ea"/>
        <a:cs typeface="+mn-cs"/>
      </a:defRPr>
    </a:lvl7pPr>
    <a:lvl8pPr marL="13426638" algn="l" defTabSz="3836182" rtl="0" eaLnBrk="1" latinLnBrk="0" hangingPunct="1">
      <a:defRPr sz="5034" kern="1200">
        <a:solidFill>
          <a:schemeClr val="tx1"/>
        </a:solidFill>
        <a:latin typeface="+mn-lt"/>
        <a:ea typeface="+mn-ea"/>
        <a:cs typeface="+mn-cs"/>
      </a:defRPr>
    </a:lvl8pPr>
    <a:lvl9pPr marL="15344729" algn="l" defTabSz="3836182" rtl="0" eaLnBrk="1" latinLnBrk="0" hangingPunct="1">
      <a:defRPr sz="50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90085" y="4713405"/>
            <a:ext cx="38340506" cy="10026815"/>
          </a:xfrm>
        </p:spPr>
        <p:txBody>
          <a:bodyPr anchor="b"/>
          <a:lstStyle>
            <a:lvl1pPr algn="ctr">
              <a:defRPr sz="2515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90085" y="15126892"/>
            <a:ext cx="38340506" cy="6953434"/>
          </a:xfrm>
        </p:spPr>
        <p:txBody>
          <a:bodyPr/>
          <a:lstStyle>
            <a:lvl1pPr marL="0" indent="0" algn="ctr">
              <a:buNone/>
              <a:defRPr sz="10063"/>
            </a:lvl1pPr>
            <a:lvl2pPr marL="1917040" indent="0" algn="ctr">
              <a:buNone/>
              <a:defRPr sz="8386"/>
            </a:lvl2pPr>
            <a:lvl3pPr marL="3834079" indent="0" algn="ctr">
              <a:buNone/>
              <a:defRPr sz="7547"/>
            </a:lvl3pPr>
            <a:lvl4pPr marL="5751119" indent="0" algn="ctr">
              <a:buNone/>
              <a:defRPr sz="6709"/>
            </a:lvl4pPr>
            <a:lvl5pPr marL="7668158" indent="0" algn="ctr">
              <a:buNone/>
              <a:defRPr sz="6709"/>
            </a:lvl5pPr>
            <a:lvl6pPr marL="9585198" indent="0" algn="ctr">
              <a:buNone/>
              <a:defRPr sz="6709"/>
            </a:lvl6pPr>
            <a:lvl7pPr marL="11502238" indent="0" algn="ctr">
              <a:buNone/>
              <a:defRPr sz="6709"/>
            </a:lvl7pPr>
            <a:lvl8pPr marL="13419277" indent="0" algn="ctr">
              <a:buNone/>
              <a:defRPr sz="6709"/>
            </a:lvl8pPr>
            <a:lvl9pPr marL="15336317" indent="0" algn="ctr">
              <a:buNone/>
              <a:defRPr sz="670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7551-F71B-434D-996D-84794FC8D894}" type="datetimeFigureOut">
              <a:rPr lang="fr-FR" smtClean="0"/>
              <a:t>22/04/2024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57E-5EA4-4845-A658-1518C41B77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191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7551-F71B-434D-996D-84794FC8D894}" type="datetimeFigureOut">
              <a:rPr lang="fr-FR" smtClean="0"/>
              <a:t>22/04/2024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57E-5EA4-4845-A658-1518C41B77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22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583233" y="1533356"/>
            <a:ext cx="11022896" cy="24407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14547" y="1533356"/>
            <a:ext cx="32429678" cy="24407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7551-F71B-434D-996D-84794FC8D894}" type="datetimeFigureOut">
              <a:rPr lang="fr-FR" smtClean="0"/>
              <a:t>22/04/2024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57E-5EA4-4845-A658-1518C41B77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438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7551-F71B-434D-996D-84794FC8D894}" type="datetimeFigureOut">
              <a:rPr lang="fr-FR" smtClean="0"/>
              <a:t>22/04/2024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57E-5EA4-4845-A658-1518C41B77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373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921" y="7180110"/>
            <a:ext cx="44091582" cy="11980175"/>
          </a:xfrm>
        </p:spPr>
        <p:txBody>
          <a:bodyPr anchor="b"/>
          <a:lstStyle>
            <a:lvl1pPr>
              <a:defRPr sz="2515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7921" y="19273622"/>
            <a:ext cx="44091582" cy="6300091"/>
          </a:xfrm>
        </p:spPr>
        <p:txBody>
          <a:bodyPr/>
          <a:lstStyle>
            <a:lvl1pPr marL="0" indent="0">
              <a:buNone/>
              <a:defRPr sz="10063">
                <a:solidFill>
                  <a:schemeClr val="tx1">
                    <a:tint val="75000"/>
                  </a:schemeClr>
                </a:solidFill>
              </a:defRPr>
            </a:lvl1pPr>
            <a:lvl2pPr marL="1917040" indent="0">
              <a:buNone/>
              <a:defRPr sz="8386">
                <a:solidFill>
                  <a:schemeClr val="tx1">
                    <a:tint val="75000"/>
                  </a:schemeClr>
                </a:solidFill>
              </a:defRPr>
            </a:lvl2pPr>
            <a:lvl3pPr marL="3834079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3pPr>
            <a:lvl4pPr marL="5751119" indent="0">
              <a:buNone/>
              <a:defRPr sz="6709">
                <a:solidFill>
                  <a:schemeClr val="tx1">
                    <a:tint val="75000"/>
                  </a:schemeClr>
                </a:solidFill>
              </a:defRPr>
            </a:lvl4pPr>
            <a:lvl5pPr marL="7668158" indent="0">
              <a:buNone/>
              <a:defRPr sz="6709">
                <a:solidFill>
                  <a:schemeClr val="tx1">
                    <a:tint val="75000"/>
                  </a:schemeClr>
                </a:solidFill>
              </a:defRPr>
            </a:lvl5pPr>
            <a:lvl6pPr marL="9585198" indent="0">
              <a:buNone/>
              <a:defRPr sz="6709">
                <a:solidFill>
                  <a:schemeClr val="tx1">
                    <a:tint val="75000"/>
                  </a:schemeClr>
                </a:solidFill>
              </a:defRPr>
            </a:lvl6pPr>
            <a:lvl7pPr marL="11502238" indent="0">
              <a:buNone/>
              <a:defRPr sz="6709">
                <a:solidFill>
                  <a:schemeClr val="tx1">
                    <a:tint val="75000"/>
                  </a:schemeClr>
                </a:solidFill>
              </a:defRPr>
            </a:lvl7pPr>
            <a:lvl8pPr marL="13419277" indent="0">
              <a:buNone/>
              <a:defRPr sz="6709">
                <a:solidFill>
                  <a:schemeClr val="tx1">
                    <a:tint val="75000"/>
                  </a:schemeClr>
                </a:solidFill>
              </a:defRPr>
            </a:lvl8pPr>
            <a:lvl9pPr marL="15336317" indent="0">
              <a:buNone/>
              <a:defRPr sz="67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7551-F71B-434D-996D-84794FC8D894}" type="datetimeFigureOut">
              <a:rPr lang="fr-FR" smtClean="0"/>
              <a:t>22/04/2024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57E-5EA4-4845-A658-1518C41B77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217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546" y="7666780"/>
            <a:ext cx="21726287" cy="182736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79842" y="7666780"/>
            <a:ext cx="21726287" cy="182736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7551-F71B-434D-996D-84794FC8D894}" type="datetimeFigureOut">
              <a:rPr lang="fr-FR" smtClean="0"/>
              <a:t>22/04/2024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57E-5EA4-4845-A658-1518C41B77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562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5" y="1533358"/>
            <a:ext cx="44091582" cy="55667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1207" y="7060106"/>
            <a:ext cx="21626440" cy="3460049"/>
          </a:xfrm>
        </p:spPr>
        <p:txBody>
          <a:bodyPr anchor="b"/>
          <a:lstStyle>
            <a:lvl1pPr marL="0" indent="0">
              <a:buNone/>
              <a:defRPr sz="10063" b="1"/>
            </a:lvl1pPr>
            <a:lvl2pPr marL="1917040" indent="0">
              <a:buNone/>
              <a:defRPr sz="8386" b="1"/>
            </a:lvl2pPr>
            <a:lvl3pPr marL="3834079" indent="0">
              <a:buNone/>
              <a:defRPr sz="7547" b="1"/>
            </a:lvl3pPr>
            <a:lvl4pPr marL="5751119" indent="0">
              <a:buNone/>
              <a:defRPr sz="6709" b="1"/>
            </a:lvl4pPr>
            <a:lvl5pPr marL="7668158" indent="0">
              <a:buNone/>
              <a:defRPr sz="6709" b="1"/>
            </a:lvl5pPr>
            <a:lvl6pPr marL="9585198" indent="0">
              <a:buNone/>
              <a:defRPr sz="6709" b="1"/>
            </a:lvl6pPr>
            <a:lvl7pPr marL="11502238" indent="0">
              <a:buNone/>
              <a:defRPr sz="6709" b="1"/>
            </a:lvl7pPr>
            <a:lvl8pPr marL="13419277" indent="0">
              <a:buNone/>
              <a:defRPr sz="6709" b="1"/>
            </a:lvl8pPr>
            <a:lvl9pPr marL="15336317" indent="0">
              <a:buNone/>
              <a:defRPr sz="670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1207" y="10520155"/>
            <a:ext cx="21626440" cy="154735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879842" y="7060106"/>
            <a:ext cx="21732945" cy="3460049"/>
          </a:xfrm>
        </p:spPr>
        <p:txBody>
          <a:bodyPr anchor="b"/>
          <a:lstStyle>
            <a:lvl1pPr marL="0" indent="0">
              <a:buNone/>
              <a:defRPr sz="10063" b="1"/>
            </a:lvl1pPr>
            <a:lvl2pPr marL="1917040" indent="0">
              <a:buNone/>
              <a:defRPr sz="8386" b="1"/>
            </a:lvl2pPr>
            <a:lvl3pPr marL="3834079" indent="0">
              <a:buNone/>
              <a:defRPr sz="7547" b="1"/>
            </a:lvl3pPr>
            <a:lvl4pPr marL="5751119" indent="0">
              <a:buNone/>
              <a:defRPr sz="6709" b="1"/>
            </a:lvl4pPr>
            <a:lvl5pPr marL="7668158" indent="0">
              <a:buNone/>
              <a:defRPr sz="6709" b="1"/>
            </a:lvl5pPr>
            <a:lvl6pPr marL="9585198" indent="0">
              <a:buNone/>
              <a:defRPr sz="6709" b="1"/>
            </a:lvl6pPr>
            <a:lvl7pPr marL="11502238" indent="0">
              <a:buNone/>
              <a:defRPr sz="6709" b="1"/>
            </a:lvl7pPr>
            <a:lvl8pPr marL="13419277" indent="0">
              <a:buNone/>
              <a:defRPr sz="6709" b="1"/>
            </a:lvl8pPr>
            <a:lvl9pPr marL="15336317" indent="0">
              <a:buNone/>
              <a:defRPr sz="670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879842" y="10520155"/>
            <a:ext cx="21732945" cy="154735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7551-F71B-434D-996D-84794FC8D894}" type="datetimeFigureOut">
              <a:rPr lang="fr-FR" smtClean="0"/>
              <a:t>22/04/2024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57E-5EA4-4845-A658-1518C41B77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357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7551-F71B-434D-996D-84794FC8D894}" type="datetimeFigureOut">
              <a:rPr lang="fr-FR" smtClean="0"/>
              <a:t>22/04/2024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57E-5EA4-4845-A658-1518C41B77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811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7551-F71B-434D-996D-84794FC8D894}" type="datetimeFigureOut">
              <a:rPr lang="fr-FR" smtClean="0"/>
              <a:t>22/04/2024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57E-5EA4-4845-A658-1518C41B77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52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7" y="1920028"/>
            <a:ext cx="16487747" cy="6720099"/>
          </a:xfrm>
        </p:spPr>
        <p:txBody>
          <a:bodyPr anchor="b"/>
          <a:lstStyle>
            <a:lvl1pPr>
              <a:defRPr sz="1341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2945" y="4146730"/>
            <a:ext cx="25879842" cy="20466969"/>
          </a:xfrm>
        </p:spPr>
        <p:txBody>
          <a:bodyPr/>
          <a:lstStyle>
            <a:lvl1pPr>
              <a:defRPr sz="13418"/>
            </a:lvl1pPr>
            <a:lvl2pPr>
              <a:defRPr sz="11740"/>
            </a:lvl2pPr>
            <a:lvl3pPr>
              <a:defRPr sz="10063"/>
            </a:lvl3pPr>
            <a:lvl4pPr>
              <a:defRPr sz="8386"/>
            </a:lvl4pPr>
            <a:lvl5pPr>
              <a:defRPr sz="8386"/>
            </a:lvl5pPr>
            <a:lvl6pPr>
              <a:defRPr sz="8386"/>
            </a:lvl6pPr>
            <a:lvl7pPr>
              <a:defRPr sz="8386"/>
            </a:lvl7pPr>
            <a:lvl8pPr>
              <a:defRPr sz="8386"/>
            </a:lvl8pPr>
            <a:lvl9pPr>
              <a:defRPr sz="83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1207" y="8640127"/>
            <a:ext cx="16487747" cy="16006905"/>
          </a:xfrm>
        </p:spPr>
        <p:txBody>
          <a:bodyPr/>
          <a:lstStyle>
            <a:lvl1pPr marL="0" indent="0">
              <a:buNone/>
              <a:defRPr sz="6709"/>
            </a:lvl1pPr>
            <a:lvl2pPr marL="1917040" indent="0">
              <a:buNone/>
              <a:defRPr sz="5870"/>
            </a:lvl2pPr>
            <a:lvl3pPr marL="3834079" indent="0">
              <a:buNone/>
              <a:defRPr sz="5032"/>
            </a:lvl3pPr>
            <a:lvl4pPr marL="5751119" indent="0">
              <a:buNone/>
              <a:defRPr sz="4193"/>
            </a:lvl4pPr>
            <a:lvl5pPr marL="7668158" indent="0">
              <a:buNone/>
              <a:defRPr sz="4193"/>
            </a:lvl5pPr>
            <a:lvl6pPr marL="9585198" indent="0">
              <a:buNone/>
              <a:defRPr sz="4193"/>
            </a:lvl6pPr>
            <a:lvl7pPr marL="11502238" indent="0">
              <a:buNone/>
              <a:defRPr sz="4193"/>
            </a:lvl7pPr>
            <a:lvl8pPr marL="13419277" indent="0">
              <a:buNone/>
              <a:defRPr sz="4193"/>
            </a:lvl8pPr>
            <a:lvl9pPr marL="15336317" indent="0">
              <a:buNone/>
              <a:defRPr sz="419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7551-F71B-434D-996D-84794FC8D894}" type="datetimeFigureOut">
              <a:rPr lang="fr-FR" smtClean="0"/>
              <a:t>22/04/2024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57E-5EA4-4845-A658-1518C41B77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5157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7" y="1920028"/>
            <a:ext cx="16487747" cy="6720099"/>
          </a:xfrm>
        </p:spPr>
        <p:txBody>
          <a:bodyPr anchor="b"/>
          <a:lstStyle>
            <a:lvl1pPr>
              <a:defRPr sz="1341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32945" y="4146730"/>
            <a:ext cx="25879842" cy="20466969"/>
          </a:xfrm>
        </p:spPr>
        <p:txBody>
          <a:bodyPr anchor="t"/>
          <a:lstStyle>
            <a:lvl1pPr marL="0" indent="0">
              <a:buNone/>
              <a:defRPr sz="13418"/>
            </a:lvl1pPr>
            <a:lvl2pPr marL="1917040" indent="0">
              <a:buNone/>
              <a:defRPr sz="11740"/>
            </a:lvl2pPr>
            <a:lvl3pPr marL="3834079" indent="0">
              <a:buNone/>
              <a:defRPr sz="10063"/>
            </a:lvl3pPr>
            <a:lvl4pPr marL="5751119" indent="0">
              <a:buNone/>
              <a:defRPr sz="8386"/>
            </a:lvl4pPr>
            <a:lvl5pPr marL="7668158" indent="0">
              <a:buNone/>
              <a:defRPr sz="8386"/>
            </a:lvl5pPr>
            <a:lvl6pPr marL="9585198" indent="0">
              <a:buNone/>
              <a:defRPr sz="8386"/>
            </a:lvl6pPr>
            <a:lvl7pPr marL="11502238" indent="0">
              <a:buNone/>
              <a:defRPr sz="8386"/>
            </a:lvl7pPr>
            <a:lvl8pPr marL="13419277" indent="0">
              <a:buNone/>
              <a:defRPr sz="8386"/>
            </a:lvl8pPr>
            <a:lvl9pPr marL="15336317" indent="0">
              <a:buNone/>
              <a:defRPr sz="8386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1207" y="8640127"/>
            <a:ext cx="16487747" cy="16006905"/>
          </a:xfrm>
        </p:spPr>
        <p:txBody>
          <a:bodyPr/>
          <a:lstStyle>
            <a:lvl1pPr marL="0" indent="0">
              <a:buNone/>
              <a:defRPr sz="6709"/>
            </a:lvl1pPr>
            <a:lvl2pPr marL="1917040" indent="0">
              <a:buNone/>
              <a:defRPr sz="5870"/>
            </a:lvl2pPr>
            <a:lvl3pPr marL="3834079" indent="0">
              <a:buNone/>
              <a:defRPr sz="5032"/>
            </a:lvl3pPr>
            <a:lvl4pPr marL="5751119" indent="0">
              <a:buNone/>
              <a:defRPr sz="4193"/>
            </a:lvl4pPr>
            <a:lvl5pPr marL="7668158" indent="0">
              <a:buNone/>
              <a:defRPr sz="4193"/>
            </a:lvl5pPr>
            <a:lvl6pPr marL="9585198" indent="0">
              <a:buNone/>
              <a:defRPr sz="4193"/>
            </a:lvl6pPr>
            <a:lvl7pPr marL="11502238" indent="0">
              <a:buNone/>
              <a:defRPr sz="4193"/>
            </a:lvl7pPr>
            <a:lvl8pPr marL="13419277" indent="0">
              <a:buNone/>
              <a:defRPr sz="4193"/>
            </a:lvl8pPr>
            <a:lvl9pPr marL="15336317" indent="0">
              <a:buNone/>
              <a:defRPr sz="419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7551-F71B-434D-996D-84794FC8D894}" type="datetimeFigureOut">
              <a:rPr lang="fr-FR" smtClean="0"/>
              <a:t>22/04/2024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F57E-5EA4-4845-A658-1518C41B77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442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14547" y="1533358"/>
            <a:ext cx="44091582" cy="556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4547" y="7666780"/>
            <a:ext cx="44091582" cy="18273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14546" y="26693729"/>
            <a:ext cx="11502152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67551-F71B-434D-996D-84794FC8D894}" type="datetimeFigureOut">
              <a:rPr lang="fr-FR" smtClean="0"/>
              <a:t>22/04/2024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3724" y="26693729"/>
            <a:ext cx="17253228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03977" y="26693729"/>
            <a:ext cx="11502152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5F57E-5EA4-4845-A658-1518C41B77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010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834079" rtl="0" eaLnBrk="1" latinLnBrk="0" hangingPunct="1">
        <a:lnSpc>
          <a:spcPct val="90000"/>
        </a:lnSpc>
        <a:spcBef>
          <a:spcPct val="0"/>
        </a:spcBef>
        <a:buNone/>
        <a:defRPr sz="184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58520" indent="-958520" algn="l" defTabSz="3834079" rtl="0" eaLnBrk="1" latinLnBrk="0" hangingPunct="1">
        <a:lnSpc>
          <a:spcPct val="90000"/>
        </a:lnSpc>
        <a:spcBef>
          <a:spcPts val="4193"/>
        </a:spcBef>
        <a:buFont typeface="Arial" panose="020B0604020202020204" pitchFamily="34" charset="0"/>
        <a:buChar char="•"/>
        <a:defRPr sz="11740" kern="1200">
          <a:solidFill>
            <a:schemeClr val="tx1"/>
          </a:solidFill>
          <a:latin typeface="+mn-lt"/>
          <a:ea typeface="+mn-ea"/>
          <a:cs typeface="+mn-cs"/>
        </a:defRPr>
      </a:lvl1pPr>
      <a:lvl2pPr marL="2875559" indent="-958520" algn="l" defTabSz="3834079" rtl="0" eaLnBrk="1" latinLnBrk="0" hangingPunct="1">
        <a:lnSpc>
          <a:spcPct val="90000"/>
        </a:lnSpc>
        <a:spcBef>
          <a:spcPts val="2097"/>
        </a:spcBef>
        <a:buFont typeface="Arial" panose="020B0604020202020204" pitchFamily="34" charset="0"/>
        <a:buChar char="•"/>
        <a:defRPr sz="10063" kern="1200">
          <a:solidFill>
            <a:schemeClr val="tx1"/>
          </a:solidFill>
          <a:latin typeface="+mn-lt"/>
          <a:ea typeface="+mn-ea"/>
          <a:cs typeface="+mn-cs"/>
        </a:defRPr>
      </a:lvl2pPr>
      <a:lvl3pPr marL="4792599" indent="-958520" algn="l" defTabSz="3834079" rtl="0" eaLnBrk="1" latinLnBrk="0" hangingPunct="1">
        <a:lnSpc>
          <a:spcPct val="90000"/>
        </a:lnSpc>
        <a:spcBef>
          <a:spcPts val="2097"/>
        </a:spcBef>
        <a:buFont typeface="Arial" panose="020B0604020202020204" pitchFamily="34" charset="0"/>
        <a:buChar char="•"/>
        <a:defRPr sz="8386" kern="1200">
          <a:solidFill>
            <a:schemeClr val="tx1"/>
          </a:solidFill>
          <a:latin typeface="+mn-lt"/>
          <a:ea typeface="+mn-ea"/>
          <a:cs typeface="+mn-cs"/>
        </a:defRPr>
      </a:lvl3pPr>
      <a:lvl4pPr marL="6709639" indent="-958520" algn="l" defTabSz="3834079" rtl="0" eaLnBrk="1" latinLnBrk="0" hangingPunct="1">
        <a:lnSpc>
          <a:spcPct val="90000"/>
        </a:lnSpc>
        <a:spcBef>
          <a:spcPts val="2097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8626678" indent="-958520" algn="l" defTabSz="3834079" rtl="0" eaLnBrk="1" latinLnBrk="0" hangingPunct="1">
        <a:lnSpc>
          <a:spcPct val="90000"/>
        </a:lnSpc>
        <a:spcBef>
          <a:spcPts val="2097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10543718" indent="-958520" algn="l" defTabSz="3834079" rtl="0" eaLnBrk="1" latinLnBrk="0" hangingPunct="1">
        <a:lnSpc>
          <a:spcPct val="90000"/>
        </a:lnSpc>
        <a:spcBef>
          <a:spcPts val="2097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2460757" indent="-958520" algn="l" defTabSz="3834079" rtl="0" eaLnBrk="1" latinLnBrk="0" hangingPunct="1">
        <a:lnSpc>
          <a:spcPct val="90000"/>
        </a:lnSpc>
        <a:spcBef>
          <a:spcPts val="2097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4377797" indent="-958520" algn="l" defTabSz="3834079" rtl="0" eaLnBrk="1" latinLnBrk="0" hangingPunct="1">
        <a:lnSpc>
          <a:spcPct val="90000"/>
        </a:lnSpc>
        <a:spcBef>
          <a:spcPts val="2097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6294837" indent="-958520" algn="l" defTabSz="3834079" rtl="0" eaLnBrk="1" latinLnBrk="0" hangingPunct="1">
        <a:lnSpc>
          <a:spcPct val="90000"/>
        </a:lnSpc>
        <a:spcBef>
          <a:spcPts val="2097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34079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1pPr>
      <a:lvl2pPr marL="1917040" algn="l" defTabSz="3834079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834079" algn="l" defTabSz="3834079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3pPr>
      <a:lvl4pPr marL="5751119" algn="l" defTabSz="3834079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7668158" algn="l" defTabSz="3834079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9585198" algn="l" defTabSz="3834079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1502238" algn="l" defTabSz="3834079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3419277" algn="l" defTabSz="3834079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5336317" algn="l" defTabSz="3834079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409700" y="6455568"/>
            <a:ext cx="4419600" cy="43267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1485900" y="7315200"/>
            <a:ext cx="42291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Logo of your institution</a:t>
            </a:r>
            <a:endParaRPr lang="fr-FR" sz="5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xmlns="" id="{8BEA9EDB-42C6-4FFF-8833-8B34C0749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448" y="13693909"/>
            <a:ext cx="4896543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fr-FR" sz="1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</a:t>
            </a:r>
            <a:r>
              <a:rPr lang="en-US" altLang="fr-FR" sz="1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altLang="fr-FR" sz="1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lang="en-US" altLang="fr-FR" sz="1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altLang="fr-FR" sz="1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 (Verdana, 120)</a:t>
            </a:r>
            <a:endParaRPr lang="en-US" altLang="fr-FR" sz="1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xmlns="" id="{8B80AD01-725A-46F4-95A4-F1064412F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4496" y="20012051"/>
            <a:ext cx="47885320" cy="59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fr-FR" sz="8000" b="1" dirty="0">
                <a:latin typeface="Vandarna"/>
              </a:rPr>
              <a:t>A. </a:t>
            </a:r>
            <a:r>
              <a:rPr lang="en-US" altLang="fr-FR" sz="8000" b="1" dirty="0" smtClean="0">
                <a:latin typeface="Vandarna"/>
              </a:rPr>
              <a:t>FIRST_NAME</a:t>
            </a:r>
            <a:r>
              <a:rPr lang="en-US" altLang="fr-FR" sz="8000" b="1" baseline="30000" dirty="0" smtClean="0">
                <a:latin typeface="Vandarna"/>
              </a:rPr>
              <a:t>1</a:t>
            </a:r>
            <a:r>
              <a:rPr lang="en-US" altLang="fr-FR" sz="8000" b="1" dirty="0" smtClean="0">
                <a:latin typeface="Vandarna"/>
              </a:rPr>
              <a:t> </a:t>
            </a:r>
            <a:r>
              <a:rPr lang="en-US" altLang="fr-FR" sz="8000" b="1" dirty="0">
                <a:latin typeface="Vandarna"/>
              </a:rPr>
              <a:t>, </a:t>
            </a:r>
            <a:r>
              <a:rPr lang="en-US" altLang="fr-FR" sz="8000" b="1" dirty="0" smtClean="0">
                <a:latin typeface="Vandarna"/>
              </a:rPr>
              <a:t>B. FIRST_NAME</a:t>
            </a:r>
            <a:r>
              <a:rPr lang="en-US" altLang="fr-FR" sz="8000" b="1" baseline="30000" dirty="0" smtClean="0">
                <a:latin typeface="Vandarna"/>
              </a:rPr>
              <a:t>1</a:t>
            </a:r>
            <a:r>
              <a:rPr lang="en-US" altLang="fr-FR" sz="8000" b="1" dirty="0">
                <a:latin typeface="Vandarna"/>
              </a:rPr>
              <a:t>, </a:t>
            </a:r>
            <a:r>
              <a:rPr lang="en-US" altLang="fr-FR" sz="8000" b="1" dirty="0" smtClean="0">
                <a:latin typeface="Vandarna"/>
              </a:rPr>
              <a:t>C. FIRST_NAME</a:t>
            </a:r>
            <a:r>
              <a:rPr lang="en-US" altLang="fr-FR" sz="8000" b="1" baseline="30000" dirty="0" smtClean="0">
                <a:latin typeface="Vandarna"/>
              </a:rPr>
              <a:t>2</a:t>
            </a:r>
            <a:r>
              <a:rPr lang="en-US" altLang="fr-FR" sz="8000" b="1" dirty="0" smtClean="0">
                <a:latin typeface="Vandarna"/>
              </a:rPr>
              <a:t>, D. FIRST_NAME</a:t>
            </a:r>
            <a:r>
              <a:rPr lang="en-US" altLang="fr-FR" sz="8000" b="1" baseline="30000" dirty="0" smtClean="0">
                <a:latin typeface="Vandarna"/>
              </a:rPr>
              <a:t>3</a:t>
            </a:r>
            <a:endParaRPr lang="en-US" altLang="fr-FR" sz="8000" b="1" baseline="30000" dirty="0">
              <a:latin typeface="Vandarna"/>
            </a:endParaRPr>
          </a:p>
          <a:p>
            <a:pPr algn="ctr">
              <a:lnSpc>
                <a:spcPct val="150000"/>
              </a:lnSpc>
            </a:pPr>
            <a:r>
              <a:rPr lang="en-US" altLang="fr-FR" sz="8000" b="1" dirty="0">
                <a:latin typeface="Vandarna"/>
              </a:rPr>
              <a:t> </a:t>
            </a:r>
            <a:r>
              <a:rPr lang="en-US" altLang="fr-FR" sz="6500" baseline="30000" dirty="0">
                <a:latin typeface="Vandarna"/>
              </a:rPr>
              <a:t>1</a:t>
            </a:r>
            <a:r>
              <a:rPr lang="en-US" altLang="fr-FR" sz="6500" dirty="0">
                <a:latin typeface="Vandarna"/>
              </a:rPr>
              <a:t> </a:t>
            </a:r>
            <a:r>
              <a:rPr lang="en-US" altLang="fr-FR" sz="6500" dirty="0" smtClean="0">
                <a:latin typeface="Vandarna"/>
              </a:rPr>
              <a:t>Affiliation, </a:t>
            </a:r>
            <a:r>
              <a:rPr lang="en-US" altLang="fr-FR" sz="6500" baseline="30000" dirty="0" smtClean="0">
                <a:latin typeface="Vandarna"/>
              </a:rPr>
              <a:t>2</a:t>
            </a:r>
            <a:r>
              <a:rPr lang="en-US" altLang="fr-FR" sz="6500" dirty="0" smtClean="0">
                <a:latin typeface="Vandarna"/>
              </a:rPr>
              <a:t> Affiliation, </a:t>
            </a:r>
            <a:r>
              <a:rPr lang="en-US" altLang="fr-FR" sz="6500" baseline="30000" dirty="0" smtClean="0">
                <a:latin typeface="Vandarna"/>
              </a:rPr>
              <a:t>3</a:t>
            </a:r>
            <a:r>
              <a:rPr lang="en-US" altLang="fr-FR" sz="6500" dirty="0" smtClean="0">
                <a:latin typeface="Vandarna"/>
              </a:rPr>
              <a:t> Affiliation</a:t>
            </a:r>
            <a:endParaRPr lang="en-US" altLang="fr-FR" sz="6500" dirty="0">
              <a:latin typeface="Vandarna"/>
            </a:endParaRPr>
          </a:p>
          <a:p>
            <a:pPr algn="ctr">
              <a:lnSpc>
                <a:spcPct val="150000"/>
              </a:lnSpc>
            </a:pPr>
            <a:r>
              <a:rPr lang="en-US" altLang="fr-FR" sz="6500" dirty="0">
                <a:latin typeface="Vandarna"/>
              </a:rPr>
              <a:t>E-mail address: </a:t>
            </a:r>
            <a:r>
              <a:rPr lang="en-US" altLang="fr-FR" sz="6500" dirty="0" smtClean="0">
                <a:latin typeface="Vandarna"/>
              </a:rPr>
              <a:t>………………………@.......... </a:t>
            </a:r>
            <a:endParaRPr lang="en-US" altLang="fr-FR" sz="6500" dirty="0">
              <a:latin typeface="Vandarna"/>
            </a:endParaRPr>
          </a:p>
          <a:p>
            <a:pPr algn="ctr"/>
            <a:r>
              <a:rPr lang="en-US" altLang="fr-FR" sz="6500" baseline="30000" dirty="0">
                <a:latin typeface="Vandarna"/>
              </a:rPr>
              <a:t> </a:t>
            </a:r>
            <a:endParaRPr lang="en-US" altLang="fr-FR" sz="7200" b="1" baseline="30000" dirty="0">
              <a:latin typeface="Vandarna"/>
            </a:endParaRPr>
          </a:p>
        </p:txBody>
      </p:sp>
    </p:spTree>
    <p:extLst>
      <p:ext uri="{BB962C8B-B14F-4D97-AF65-F5344CB8AC3E}">
        <p14:creationId xmlns:p14="http://schemas.microsoft.com/office/powerpoint/2010/main" val="1994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7"/>
          <p:cNvSpPr txBox="1"/>
          <p:nvPr/>
        </p:nvSpPr>
        <p:spPr>
          <a:xfrm>
            <a:off x="0" y="6145848"/>
            <a:ext cx="51206400" cy="1631216"/>
          </a:xfrm>
          <a:prstGeom prst="rect">
            <a:avLst/>
          </a:prstGeom>
          <a:gradFill>
            <a:gsLst>
              <a:gs pos="0">
                <a:srgbClr val="750AAE"/>
              </a:gs>
              <a:gs pos="53000">
                <a:srgbClr val="0CB29E"/>
              </a:gs>
              <a:gs pos="88000">
                <a:srgbClr val="CCCB5B"/>
              </a:gs>
              <a:gs pos="100000">
                <a:schemeClr val="accent6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0" b="1" dirty="0">
                <a:latin typeface="Vandarna"/>
              </a:rPr>
              <a:t>INTRODUCTION</a:t>
            </a:r>
          </a:p>
        </p:txBody>
      </p:sp>
      <p:sp>
        <p:nvSpPr>
          <p:cNvPr id="15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9001856" y="27125859"/>
            <a:ext cx="11948160" cy="1533525"/>
          </a:xfrm>
        </p:spPr>
        <p:txBody>
          <a:bodyPr/>
          <a:lstStyle/>
          <a:p>
            <a:pPr algn="l"/>
            <a:fld id="{2C665298-A963-4E65-B9ED-4648940C6A83}" type="slidenum">
              <a:rPr lang="fr-FR" sz="8000" smtClean="0">
                <a:latin typeface="Verdana" panose="020B0604030504040204" pitchFamily="34" charset="0"/>
                <a:ea typeface="Verdana" panose="020B0604030504040204" pitchFamily="34" charset="0"/>
              </a:rPr>
              <a:pPr algn="l"/>
              <a:t>2</a:t>
            </a:fld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0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7"/>
          <p:cNvSpPr txBox="1"/>
          <p:nvPr/>
        </p:nvSpPr>
        <p:spPr>
          <a:xfrm>
            <a:off x="0" y="6145848"/>
            <a:ext cx="51206400" cy="1631216"/>
          </a:xfrm>
          <a:prstGeom prst="rect">
            <a:avLst/>
          </a:prstGeom>
          <a:gradFill>
            <a:gsLst>
              <a:gs pos="0">
                <a:srgbClr val="750AAE"/>
              </a:gs>
              <a:gs pos="53000">
                <a:srgbClr val="0CB29E"/>
              </a:gs>
              <a:gs pos="88000">
                <a:srgbClr val="CCCB5B"/>
              </a:gs>
              <a:gs pos="100000">
                <a:schemeClr val="accent6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0" b="1" dirty="0" smtClean="0">
                <a:latin typeface="Vandarna"/>
              </a:rPr>
              <a:t>MATERIALS &amp; METHODS</a:t>
            </a:r>
            <a:endParaRPr lang="fr-FR" sz="10000" b="1" dirty="0">
              <a:latin typeface="Vandarna"/>
            </a:endParaRPr>
          </a:p>
        </p:txBody>
      </p:sp>
      <p:sp>
        <p:nvSpPr>
          <p:cNvPr id="15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9001856" y="27125859"/>
            <a:ext cx="11948160" cy="1533525"/>
          </a:xfrm>
        </p:spPr>
        <p:txBody>
          <a:bodyPr/>
          <a:lstStyle/>
          <a:p>
            <a:pPr algn="l"/>
            <a:fld id="{2C665298-A963-4E65-B9ED-4648940C6A83}" type="slidenum">
              <a:rPr lang="fr-FR" sz="8000" smtClean="0">
                <a:latin typeface="Verdana" panose="020B0604030504040204" pitchFamily="34" charset="0"/>
                <a:ea typeface="Verdana" panose="020B0604030504040204" pitchFamily="34" charset="0"/>
              </a:rPr>
              <a:pPr algn="l"/>
              <a:t>3</a:t>
            </a:fld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783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7"/>
          <p:cNvSpPr txBox="1"/>
          <p:nvPr/>
        </p:nvSpPr>
        <p:spPr>
          <a:xfrm>
            <a:off x="0" y="6145848"/>
            <a:ext cx="51206400" cy="1631216"/>
          </a:xfrm>
          <a:prstGeom prst="rect">
            <a:avLst/>
          </a:prstGeom>
          <a:gradFill>
            <a:gsLst>
              <a:gs pos="0">
                <a:srgbClr val="750AAE"/>
              </a:gs>
              <a:gs pos="53000">
                <a:srgbClr val="0CB29E"/>
              </a:gs>
              <a:gs pos="88000">
                <a:srgbClr val="CCCB5B"/>
              </a:gs>
              <a:gs pos="100000">
                <a:schemeClr val="accent6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0" b="1" dirty="0" smtClean="0">
                <a:latin typeface="Vandarna"/>
              </a:rPr>
              <a:t>RESULTS</a:t>
            </a:r>
            <a:endParaRPr lang="fr-FR" sz="10000" b="1" dirty="0">
              <a:latin typeface="Vandarna"/>
            </a:endParaRPr>
          </a:p>
        </p:txBody>
      </p:sp>
      <p:sp>
        <p:nvSpPr>
          <p:cNvPr id="15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9001856" y="27125859"/>
            <a:ext cx="11948160" cy="1533525"/>
          </a:xfrm>
        </p:spPr>
        <p:txBody>
          <a:bodyPr/>
          <a:lstStyle/>
          <a:p>
            <a:pPr algn="l"/>
            <a:fld id="{2C665298-A963-4E65-B9ED-4648940C6A83}" type="slidenum">
              <a:rPr lang="fr-FR" sz="8000" smtClean="0">
                <a:latin typeface="Verdana" panose="020B0604030504040204" pitchFamily="34" charset="0"/>
                <a:ea typeface="Verdana" panose="020B0604030504040204" pitchFamily="34" charset="0"/>
              </a:rPr>
              <a:pPr algn="l"/>
              <a:t>4</a:t>
            </a:fld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3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7"/>
          <p:cNvSpPr txBox="1"/>
          <p:nvPr/>
        </p:nvSpPr>
        <p:spPr>
          <a:xfrm>
            <a:off x="0" y="6145848"/>
            <a:ext cx="51206400" cy="1631216"/>
          </a:xfrm>
          <a:prstGeom prst="rect">
            <a:avLst/>
          </a:prstGeom>
          <a:gradFill>
            <a:gsLst>
              <a:gs pos="0">
                <a:srgbClr val="750AAE"/>
              </a:gs>
              <a:gs pos="53000">
                <a:srgbClr val="0CB29E"/>
              </a:gs>
              <a:gs pos="88000">
                <a:srgbClr val="CCCB5B"/>
              </a:gs>
              <a:gs pos="100000">
                <a:schemeClr val="accent6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0" b="1" dirty="0" smtClean="0">
                <a:latin typeface="Vandarna"/>
              </a:rPr>
              <a:t>DISCUSSION</a:t>
            </a:r>
            <a:endParaRPr lang="fr-FR" sz="10000" b="1" dirty="0">
              <a:latin typeface="Vandarna"/>
            </a:endParaRPr>
          </a:p>
        </p:txBody>
      </p:sp>
      <p:sp>
        <p:nvSpPr>
          <p:cNvPr id="15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9001856" y="27125859"/>
            <a:ext cx="11948160" cy="1533525"/>
          </a:xfrm>
        </p:spPr>
        <p:txBody>
          <a:bodyPr/>
          <a:lstStyle/>
          <a:p>
            <a:pPr algn="l"/>
            <a:fld id="{2C665298-A963-4E65-B9ED-4648940C6A83}" type="slidenum">
              <a:rPr lang="fr-FR" sz="8000" smtClean="0">
                <a:latin typeface="Verdana" panose="020B0604030504040204" pitchFamily="34" charset="0"/>
                <a:ea typeface="Verdana" panose="020B0604030504040204" pitchFamily="34" charset="0"/>
              </a:rPr>
              <a:pPr algn="l"/>
              <a:t>5</a:t>
            </a:fld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0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7"/>
          <p:cNvSpPr txBox="1"/>
          <p:nvPr/>
        </p:nvSpPr>
        <p:spPr>
          <a:xfrm>
            <a:off x="0" y="6145848"/>
            <a:ext cx="51206400" cy="1631216"/>
          </a:xfrm>
          <a:prstGeom prst="rect">
            <a:avLst/>
          </a:prstGeom>
          <a:gradFill>
            <a:gsLst>
              <a:gs pos="0">
                <a:srgbClr val="750AAE"/>
              </a:gs>
              <a:gs pos="53000">
                <a:srgbClr val="0CB29E"/>
              </a:gs>
              <a:gs pos="88000">
                <a:srgbClr val="CCCB5B"/>
              </a:gs>
              <a:gs pos="100000">
                <a:schemeClr val="accent6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0" b="1" dirty="0" smtClean="0">
                <a:latin typeface="Vandarna"/>
              </a:rPr>
              <a:t>CONCLUSION</a:t>
            </a:r>
            <a:endParaRPr lang="fr-FR" sz="10000" b="1" dirty="0">
              <a:latin typeface="Vandarna"/>
            </a:endParaRPr>
          </a:p>
        </p:txBody>
      </p:sp>
      <p:sp>
        <p:nvSpPr>
          <p:cNvPr id="15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9001856" y="27125859"/>
            <a:ext cx="11948160" cy="1533525"/>
          </a:xfrm>
        </p:spPr>
        <p:txBody>
          <a:bodyPr/>
          <a:lstStyle/>
          <a:p>
            <a:pPr algn="l"/>
            <a:fld id="{2C665298-A963-4E65-B9ED-4648940C6A83}" type="slidenum">
              <a:rPr lang="fr-FR" sz="8000" smtClean="0">
                <a:latin typeface="Verdana" panose="020B0604030504040204" pitchFamily="34" charset="0"/>
                <a:ea typeface="Verdana" panose="020B0604030504040204" pitchFamily="34" charset="0"/>
              </a:rPr>
              <a:pPr algn="l"/>
              <a:t>6</a:t>
            </a:fld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14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409700" y="6455568"/>
            <a:ext cx="4419600" cy="43267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1485900" y="7315200"/>
            <a:ext cx="42291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Logo of your institution</a:t>
            </a:r>
            <a:endParaRPr lang="fr-FR" sz="5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xmlns="" id="{8BEA9EDB-42C6-4FFF-8833-8B34C0749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448" y="13693909"/>
            <a:ext cx="4896543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fr-FR" sz="1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for your attention </a:t>
            </a: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xmlns="" id="{8B80AD01-725A-46F4-95A4-F1064412F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4496" y="20012051"/>
            <a:ext cx="47885320" cy="59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fr-FR" sz="8000" b="1" dirty="0">
                <a:latin typeface="Vandarna"/>
              </a:rPr>
              <a:t>A. </a:t>
            </a:r>
            <a:r>
              <a:rPr lang="en-US" altLang="fr-FR" sz="8000" b="1" dirty="0" smtClean="0">
                <a:latin typeface="Vandarna"/>
              </a:rPr>
              <a:t>FIRST_NAME</a:t>
            </a:r>
            <a:r>
              <a:rPr lang="en-US" altLang="fr-FR" sz="8000" b="1" baseline="30000" dirty="0" smtClean="0">
                <a:latin typeface="Vandarna"/>
              </a:rPr>
              <a:t>1</a:t>
            </a:r>
            <a:r>
              <a:rPr lang="en-US" altLang="fr-FR" sz="8000" b="1" dirty="0" smtClean="0">
                <a:latin typeface="Vandarna"/>
              </a:rPr>
              <a:t> </a:t>
            </a:r>
            <a:r>
              <a:rPr lang="en-US" altLang="fr-FR" sz="8000" b="1" dirty="0">
                <a:latin typeface="Vandarna"/>
              </a:rPr>
              <a:t>, </a:t>
            </a:r>
            <a:r>
              <a:rPr lang="en-US" altLang="fr-FR" sz="8000" b="1" dirty="0" smtClean="0">
                <a:latin typeface="Vandarna"/>
              </a:rPr>
              <a:t>B. FIRST_NAME</a:t>
            </a:r>
            <a:r>
              <a:rPr lang="en-US" altLang="fr-FR" sz="8000" b="1" baseline="30000" dirty="0" smtClean="0">
                <a:latin typeface="Vandarna"/>
              </a:rPr>
              <a:t>1</a:t>
            </a:r>
            <a:r>
              <a:rPr lang="en-US" altLang="fr-FR" sz="8000" b="1" dirty="0">
                <a:latin typeface="Vandarna"/>
              </a:rPr>
              <a:t>, </a:t>
            </a:r>
            <a:r>
              <a:rPr lang="en-US" altLang="fr-FR" sz="8000" b="1" dirty="0" smtClean="0">
                <a:latin typeface="Vandarna"/>
              </a:rPr>
              <a:t>C. FIRST_NAME</a:t>
            </a:r>
            <a:r>
              <a:rPr lang="en-US" altLang="fr-FR" sz="8000" b="1" baseline="30000" dirty="0" smtClean="0">
                <a:latin typeface="Vandarna"/>
              </a:rPr>
              <a:t>2</a:t>
            </a:r>
            <a:r>
              <a:rPr lang="en-US" altLang="fr-FR" sz="8000" b="1" dirty="0" smtClean="0">
                <a:latin typeface="Vandarna"/>
              </a:rPr>
              <a:t>, D. FIRST_NAME</a:t>
            </a:r>
            <a:r>
              <a:rPr lang="en-US" altLang="fr-FR" sz="8000" b="1" baseline="30000" dirty="0" smtClean="0">
                <a:latin typeface="Vandarna"/>
              </a:rPr>
              <a:t>3</a:t>
            </a:r>
            <a:endParaRPr lang="en-US" altLang="fr-FR" sz="8000" b="1" baseline="30000" dirty="0">
              <a:latin typeface="Vandarna"/>
            </a:endParaRPr>
          </a:p>
          <a:p>
            <a:pPr algn="ctr">
              <a:lnSpc>
                <a:spcPct val="150000"/>
              </a:lnSpc>
            </a:pPr>
            <a:r>
              <a:rPr lang="en-US" altLang="fr-FR" sz="8000" b="1" dirty="0">
                <a:latin typeface="Vandarna"/>
              </a:rPr>
              <a:t> </a:t>
            </a:r>
            <a:r>
              <a:rPr lang="en-US" altLang="fr-FR" sz="6500" baseline="30000" dirty="0">
                <a:latin typeface="Vandarna"/>
              </a:rPr>
              <a:t>1</a:t>
            </a:r>
            <a:r>
              <a:rPr lang="en-US" altLang="fr-FR" sz="6500" dirty="0">
                <a:latin typeface="Vandarna"/>
              </a:rPr>
              <a:t> </a:t>
            </a:r>
            <a:r>
              <a:rPr lang="en-US" altLang="fr-FR" sz="6500" dirty="0" smtClean="0">
                <a:latin typeface="Vandarna"/>
              </a:rPr>
              <a:t>Affiliation, </a:t>
            </a:r>
            <a:r>
              <a:rPr lang="en-US" altLang="fr-FR" sz="6500" baseline="30000" dirty="0" smtClean="0">
                <a:latin typeface="Vandarna"/>
              </a:rPr>
              <a:t>2</a:t>
            </a:r>
            <a:r>
              <a:rPr lang="en-US" altLang="fr-FR" sz="6500" dirty="0" smtClean="0">
                <a:latin typeface="Vandarna"/>
              </a:rPr>
              <a:t> Affiliation, </a:t>
            </a:r>
            <a:r>
              <a:rPr lang="en-US" altLang="fr-FR" sz="6500" baseline="30000" dirty="0" smtClean="0">
                <a:latin typeface="Vandarna"/>
              </a:rPr>
              <a:t>3</a:t>
            </a:r>
            <a:r>
              <a:rPr lang="en-US" altLang="fr-FR" sz="6500" dirty="0" smtClean="0">
                <a:latin typeface="Vandarna"/>
              </a:rPr>
              <a:t> Affiliation</a:t>
            </a:r>
            <a:endParaRPr lang="en-US" altLang="fr-FR" sz="6500" dirty="0">
              <a:latin typeface="Vandarna"/>
            </a:endParaRPr>
          </a:p>
          <a:p>
            <a:pPr algn="ctr">
              <a:lnSpc>
                <a:spcPct val="150000"/>
              </a:lnSpc>
            </a:pPr>
            <a:r>
              <a:rPr lang="en-US" altLang="fr-FR" sz="6500" dirty="0">
                <a:latin typeface="Vandarna"/>
              </a:rPr>
              <a:t>E-mail address: </a:t>
            </a:r>
            <a:r>
              <a:rPr lang="en-US" altLang="fr-FR" sz="6500" dirty="0" smtClean="0">
                <a:latin typeface="Vandarna"/>
              </a:rPr>
              <a:t>………………………@.......... </a:t>
            </a:r>
            <a:endParaRPr lang="en-US" altLang="fr-FR" sz="6500" dirty="0">
              <a:latin typeface="Vandarna"/>
            </a:endParaRPr>
          </a:p>
          <a:p>
            <a:pPr algn="ctr"/>
            <a:r>
              <a:rPr lang="en-US" altLang="fr-FR" sz="6500" baseline="30000" dirty="0">
                <a:latin typeface="Vandarna"/>
              </a:rPr>
              <a:t> </a:t>
            </a:r>
            <a:endParaRPr lang="en-US" altLang="fr-FR" sz="7200" b="1" baseline="30000" dirty="0">
              <a:latin typeface="Vandarna"/>
            </a:endParaRPr>
          </a:p>
        </p:txBody>
      </p:sp>
    </p:spTree>
    <p:extLst>
      <p:ext uri="{BB962C8B-B14F-4D97-AF65-F5344CB8AC3E}">
        <p14:creationId xmlns:p14="http://schemas.microsoft.com/office/powerpoint/2010/main" val="2246812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93</Words>
  <Application>Microsoft Office PowerPoint</Application>
  <PresentationFormat>Custom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Vandarna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16</cp:revision>
  <dcterms:created xsi:type="dcterms:W3CDTF">2024-02-15T23:21:57Z</dcterms:created>
  <dcterms:modified xsi:type="dcterms:W3CDTF">2024-04-21T23:16:25Z</dcterms:modified>
</cp:coreProperties>
</file>